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6" r:id="rId8"/>
    <p:sldId id="261" r:id="rId9"/>
    <p:sldId id="268" r:id="rId10"/>
    <p:sldId id="262" r:id="rId11"/>
    <p:sldId id="263" r:id="rId12"/>
    <p:sldId id="264" r:id="rId13"/>
    <p:sldId id="265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F7EDAE-A374-4881-B04E-E6A575B7EFB1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8082" y="5072074"/>
            <a:ext cx="1500198" cy="714380"/>
          </a:xfrm>
        </p:spPr>
        <p:txBody>
          <a:bodyPr>
            <a:normAutofit/>
          </a:bodyPr>
          <a:lstStyle/>
          <a:p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861048"/>
            <a:ext cx="3384376" cy="49664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подготовила  воспитатель</a:t>
            </a:r>
          </a:p>
          <a:p>
            <a:pPr algn="ctr"/>
            <a:r>
              <a:rPr lang="ru-RU" sz="2400" kern="10" dirty="0" err="1" smtClean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Кшуева</a:t>
            </a:r>
            <a:endParaRPr lang="ru-RU" sz="2400" kern="10" dirty="0" smtClean="0">
              <a:ln w="12700" algn="ctr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ru-RU" sz="2400" kern="10" dirty="0" smtClean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Алена</a:t>
            </a:r>
          </a:p>
          <a:p>
            <a:pPr algn="ctr"/>
            <a:r>
              <a:rPr lang="ru-RU" sz="2400" kern="10" dirty="0" smtClean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Анатольевна </a:t>
            </a:r>
          </a:p>
          <a:p>
            <a:pPr algn="ctr"/>
            <a:endParaRPr lang="ru-RU" sz="2400" b="1" i="1" dirty="0" smtClean="0"/>
          </a:p>
          <a:p>
            <a:pPr algn="ctr"/>
            <a:endParaRPr lang="ru-RU" sz="2400" b="1" i="1" dirty="0" smtClean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85786" y="928670"/>
            <a:ext cx="7962678" cy="206828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 algn="ctr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Наша Армия родная</a:t>
            </a:r>
            <a:endParaRPr lang="ru-RU" sz="3600" kern="10" spc="0" dirty="0">
              <a:ln w="12700" algn="ctr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331640" y="3284984"/>
            <a:ext cx="6024588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1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посвящается защитникам Отечества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70C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9512" y="4221088"/>
            <a:ext cx="4430295" cy="13510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3"/>
              </a:avLst>
            </a:prstTxWarp>
          </a:bodyPr>
          <a:lstStyle/>
          <a:p>
            <a:pPr algn="ctr" rtl="0"/>
            <a:endParaRPr lang="ru-RU" sz="2400" kern="10" spc="0" dirty="0" smtClean="0">
              <a:ln w="12700" algn="ctr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  <a:p>
            <a:pPr algn="ctr" rtl="0"/>
            <a:endParaRPr lang="ru-RU" sz="2400" kern="10" spc="0" dirty="0">
              <a:ln w="12700" algn="ctr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4139952" y="6000768"/>
            <a:ext cx="4752528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МБДОУ  </a:t>
            </a:r>
            <a:r>
              <a:rPr lang="ru-RU" sz="36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/с  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№21«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Светля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чок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 </a:t>
            </a:r>
          </a:p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г. Таштагол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6" grpId="0"/>
      <p:bldP spid="1027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85794"/>
            <a:ext cx="77153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Бронетанковые войска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14818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000240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143240" y="2413338"/>
            <a:ext cx="307183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«ТАНКИСТ»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Везде, как будто вездеход,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гусеницах  танк пройдет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Ствол орудийный впереди,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Опасно, враг, не подходи!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Танк прочной защищен броней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сможет встретить бой!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218" name="Picture 2" descr="C:\Users\user\Desktop\t-80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00" y="4221088"/>
            <a:ext cx="3124853" cy="187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1" y="571480"/>
            <a:ext cx="64530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Ракетные войска и артиллерия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214554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Поздравляем мы ракетчика</a:t>
            </a:r>
          </a:p>
          <a:p>
            <a:r>
              <a:rPr lang="ru-RU" b="1" i="1" dirty="0" smtClean="0"/>
              <a:t>С Днем защитника Отечества!</a:t>
            </a:r>
          </a:p>
          <a:p>
            <a:r>
              <a:rPr lang="ru-RU" b="1" i="1" dirty="0" smtClean="0"/>
              <a:t>Ты всем нам и щит, и меч -</a:t>
            </a:r>
          </a:p>
          <a:p>
            <a:r>
              <a:rPr lang="ru-RU" b="1" i="1" dirty="0" smtClean="0"/>
              <a:t>Знаешь ты, как мир сберечь:</a:t>
            </a:r>
          </a:p>
          <a:p>
            <a:r>
              <a:rPr lang="ru-RU" b="1" i="1" dirty="0" smtClean="0"/>
              <a:t>Все локатором охвачено,</a:t>
            </a:r>
          </a:p>
          <a:p>
            <a:r>
              <a:rPr lang="ru-RU" b="1" i="1" dirty="0" smtClean="0"/>
              <a:t>Спать спокойно можно, значит, нам.</a:t>
            </a:r>
          </a:p>
          <a:p>
            <a:r>
              <a:rPr lang="ru-RU" b="1" i="1" dirty="0" smtClean="0"/>
              <a:t>Рубежи страны хранишь:</a:t>
            </a:r>
          </a:p>
          <a:p>
            <a:r>
              <a:rPr lang="ru-RU" b="1" i="1" dirty="0" smtClean="0"/>
              <a:t>Не пропустишь даже мышь!</a:t>
            </a:r>
          </a:p>
          <a:p>
            <a:r>
              <a:rPr lang="ru-RU" b="1" i="1" dirty="0" smtClean="0"/>
              <a:t>Гарнизонов много пройдено,</a:t>
            </a:r>
          </a:p>
          <a:p>
            <a:r>
              <a:rPr lang="ru-RU" b="1" i="1" dirty="0" smtClean="0"/>
              <a:t>На погонах звезд - как вех...</a:t>
            </a:r>
          </a:p>
          <a:p>
            <a:r>
              <a:rPr lang="ru-RU" b="1" i="1" dirty="0" smtClean="0"/>
              <a:t>Тебя любит наша Родина,</a:t>
            </a:r>
          </a:p>
          <a:p>
            <a:r>
              <a:rPr lang="ru-RU" b="1" i="1" dirty="0" smtClean="0"/>
              <a:t>Ну а мы - сильнее всех!!!</a:t>
            </a:r>
            <a:endParaRPr lang="ru-RU" b="1" i="1" dirty="0"/>
          </a:p>
        </p:txBody>
      </p:sp>
      <p:pic>
        <p:nvPicPr>
          <p:cNvPr id="10242" name="Picture 2" descr="C:\Users\user\Desktop\2ec41318ed7e9ddb98936707f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772816"/>
            <a:ext cx="2304256" cy="2304256"/>
          </a:xfrm>
          <a:prstGeom prst="rect">
            <a:avLst/>
          </a:prstGeom>
          <a:noFill/>
        </p:spPr>
      </p:pic>
      <p:pic>
        <p:nvPicPr>
          <p:cNvPr id="10243" name="Picture 3" descr="C:\Users\user\Desktop\1274879246_2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149080"/>
            <a:ext cx="2093218" cy="2482557"/>
          </a:xfrm>
          <a:prstGeom prst="rect">
            <a:avLst/>
          </a:prstGeom>
          <a:noFill/>
        </p:spPr>
      </p:pic>
      <p:pic>
        <p:nvPicPr>
          <p:cNvPr id="10244" name="Picture 4" descr="C:\Users\user\Desktop\0010-008-Roda-Protivovozdushnykh-vojsk-Zenitno-raketnye-vojska-Radiotekhnichesk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653136"/>
            <a:ext cx="3072383" cy="1921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00240"/>
            <a:ext cx="5214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Артиллерист – это бог войны,</a:t>
            </a:r>
          </a:p>
          <a:p>
            <a:r>
              <a:rPr lang="ru-RU" b="1" i="1" dirty="0" smtClean="0"/>
              <a:t>Накроет метко врага огнём.</a:t>
            </a:r>
          </a:p>
          <a:p>
            <a:r>
              <a:rPr lang="ru-RU" b="1" i="1" dirty="0" smtClean="0"/>
              <a:t>И если цели почти не видны, </a:t>
            </a:r>
          </a:p>
          <a:p>
            <a:r>
              <a:rPr lang="ru-RU" b="1" i="1" dirty="0" smtClean="0"/>
              <a:t>Уверенность, меткость всегда при нём.</a:t>
            </a:r>
          </a:p>
          <a:p>
            <a:r>
              <a:rPr lang="ru-RU" b="1" i="1" dirty="0" smtClean="0"/>
              <a:t>Надо, прицелится и в самолёт</a:t>
            </a:r>
          </a:p>
          <a:p>
            <a:r>
              <a:rPr lang="ru-RU" b="1" i="1" dirty="0" smtClean="0"/>
              <a:t>Или потопит отряд кораблей,</a:t>
            </a:r>
          </a:p>
          <a:p>
            <a:r>
              <a:rPr lang="ru-RU" b="1" i="1" dirty="0" smtClean="0"/>
              <a:t>Шквальным обстрелом очистит подход,</a:t>
            </a:r>
          </a:p>
          <a:p>
            <a:r>
              <a:rPr lang="ru-RU" b="1" i="1" dirty="0" smtClean="0"/>
              <a:t>Прикроет  атаку царицы полей.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42918"/>
            <a:ext cx="8786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Артиллерийские войска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365104"/>
            <a:ext cx="2808312" cy="21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user\Desktop\img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480" y="857232"/>
            <a:ext cx="7067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Саперные войска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060848"/>
            <a:ext cx="33123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«САПЕР»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Давно закончилась война,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Но след оставила она -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Бывает, среди грядок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Закопаны снаряды.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И с техникой придет сапер,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Чтоб обезвредить поле.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Не будет взрывов с этих пор,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Беды, и слез, и боли!</a:t>
            </a:r>
            <a:endParaRPr lang="ru-RU" sz="2000" b="1" i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429132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Users\user\Desktop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16832"/>
            <a:ext cx="2810949" cy="1872208"/>
          </a:xfrm>
          <a:prstGeom prst="rect">
            <a:avLst/>
          </a:prstGeom>
          <a:noFill/>
        </p:spPr>
      </p:pic>
      <p:pic>
        <p:nvPicPr>
          <p:cNvPr id="12291" name="Picture 3" descr="C:\Users\user\Desktop\67afeed867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09120"/>
            <a:ext cx="2857500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3480" y="357166"/>
            <a:ext cx="62770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Войска связи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413338"/>
            <a:ext cx="378621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«СВЯЗИСТЫ:»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У связиста бодрый вид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В трубку басом он кричит: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Чайка! Чайка! – Я – Орел!</a:t>
            </a: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Связь к ракетчикам провел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И по проводам сейчас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Командир отдаст приказ.</a:t>
            </a:r>
            <a:endParaRPr lang="ru-RU" sz="2000" b="1" dirty="0" smtClean="0"/>
          </a:p>
        </p:txBody>
      </p:sp>
      <p:pic>
        <p:nvPicPr>
          <p:cNvPr id="13314" name="Picture 2" descr="C:\Users\user\Desktop\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268760"/>
            <a:ext cx="2286000" cy="1695450"/>
          </a:xfrm>
          <a:prstGeom prst="rect">
            <a:avLst/>
          </a:prstGeom>
          <a:noFill/>
        </p:spPr>
      </p:pic>
      <p:pic>
        <p:nvPicPr>
          <p:cNvPr id="13316" name="Picture 4" descr="C:\Users\user\Desktop\79f913aad11e6c48ee55d898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48880"/>
            <a:ext cx="2967948" cy="1973685"/>
          </a:xfrm>
          <a:prstGeom prst="rect">
            <a:avLst/>
          </a:prstGeom>
          <a:noFill/>
        </p:spPr>
      </p:pic>
      <p:pic>
        <p:nvPicPr>
          <p:cNvPr id="13317" name="Picture 5" descr="C:\Users\user\Desktop\r-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2720" y="4599478"/>
            <a:ext cx="3146780" cy="2069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5011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Военно-медицинские войска</a:t>
            </a:r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2407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071678"/>
            <a:ext cx="3286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«ВОЕННЫЙ ВРАЧ»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Солдат у вражеских высот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Был ранен утром рано.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Отважный военврач спасет,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Он перевяжет раны!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Врач извлечет из ран солдата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Два  небольших осколка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И скажет: "Унывать не надо!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Живи, братишка, долго!"</a:t>
            </a:r>
            <a:endParaRPr lang="ru-RU" sz="3200" b="1" i="1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717032"/>
            <a:ext cx="2257432" cy="20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72008"/>
            <a:ext cx="235745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14298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428604"/>
            <a:ext cx="87868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днём Защитника Отечества!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214422"/>
            <a:ext cx="446449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«Бравые солдаты</a:t>
            </a:r>
            <a:r>
              <a:rPr lang="ru-RU" sz="2000" b="1" i="1" dirty="0" smtClean="0"/>
              <a:t>» </a:t>
            </a:r>
          </a:p>
          <a:p>
            <a:endParaRPr lang="ru-RU" dirty="0" smtClean="0"/>
          </a:p>
          <a:p>
            <a:r>
              <a:rPr lang="ru-RU" sz="1600" b="1" i="1" dirty="0" smtClean="0">
                <a:latin typeface="Cambria" pitchFamily="18" charset="0"/>
              </a:rPr>
              <a:t>Бравые солдаты с песнями идут, </a:t>
            </a:r>
          </a:p>
          <a:p>
            <a:r>
              <a:rPr lang="ru-RU" sz="1600" b="1" i="1" dirty="0" smtClean="0">
                <a:latin typeface="Cambria" pitchFamily="18" charset="0"/>
              </a:rPr>
              <a:t>А мальчишки следом радостно бегут.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С песнями идут, </a:t>
            </a:r>
          </a:p>
          <a:p>
            <a:r>
              <a:rPr lang="ru-RU" sz="1600" b="1" i="1" dirty="0" smtClean="0">
                <a:latin typeface="Cambria" pitchFamily="18" charset="0"/>
              </a:rPr>
              <a:t>А мальчишки следом радостно бегут. </a:t>
            </a:r>
          </a:p>
          <a:p>
            <a:endParaRPr lang="ru-RU" sz="1600" b="1" i="1" dirty="0" smtClean="0">
              <a:latin typeface="Cambria" pitchFamily="18" charset="0"/>
            </a:endParaRP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 в армии служить, </a:t>
            </a: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мальчишками подвиг совершить.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В армии служить.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мальчишками подвиг совершить.</a:t>
            </a:r>
          </a:p>
          <a:p>
            <a:r>
              <a:rPr lang="ru-RU" sz="1600" b="1" i="1" dirty="0" smtClean="0">
                <a:latin typeface="Cambria" pitchFamily="18" charset="0"/>
              </a:rPr>
              <a:t> </a:t>
            </a:r>
          </a:p>
          <a:p>
            <a:r>
              <a:rPr lang="ru-RU" sz="1600" b="1" i="1" dirty="0" smtClean="0">
                <a:latin typeface="Cambria" pitchFamily="18" charset="0"/>
              </a:rPr>
              <a:t>Храбрые мальчишки, нечего тужить!</a:t>
            </a:r>
          </a:p>
          <a:p>
            <a:r>
              <a:rPr lang="ru-RU" sz="1600" b="1" i="1" dirty="0" smtClean="0">
                <a:latin typeface="Cambria" pitchFamily="18" charset="0"/>
              </a:rPr>
              <a:t>В армию пойдёте тоже вы служить.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Нечего тужить!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В армию пойдёте тоже вы служить. </a:t>
            </a:r>
          </a:p>
          <a:p>
            <a:endParaRPr lang="ru-RU" sz="1600" b="1" i="1" dirty="0" smtClean="0">
              <a:latin typeface="Cambria" pitchFamily="18" charset="0"/>
            </a:endParaRPr>
          </a:p>
          <a:p>
            <a:r>
              <a:rPr lang="ru-RU" sz="1600" b="1" i="1" dirty="0" smtClean="0">
                <a:latin typeface="Cambria" pitchFamily="18" charset="0"/>
              </a:rPr>
              <a:t>Будете границы зорко охранять.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Будете на страже Родины стоять!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Зорко охранять!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Будете на страже родины стоять!</a:t>
            </a:r>
            <a:endParaRPr lang="ru-RU" sz="1600" b="1" i="1" dirty="0">
              <a:latin typeface="Cambria" pitchFamily="18" charset="0"/>
            </a:endParaRPr>
          </a:p>
        </p:txBody>
      </p:sp>
      <p:pic>
        <p:nvPicPr>
          <p:cNvPr id="14338" name="Picture 2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291211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14311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</a:t>
            </a:r>
            <a:r>
              <a:rPr lang="ru-RU" sz="6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6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1.Познакомить детей с защитниками Отечества,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различными родами 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войск.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2.Воспитывать гордость и любовь к воинам   Российской Армии.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 descr="C:\Users\user\Desktop\73131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4464496" cy="3315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Российский воин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Российский воин бережёт </a:t>
            </a:r>
          </a:p>
          <a:p>
            <a:pPr>
              <a:buNone/>
            </a:pPr>
            <a:r>
              <a:rPr lang="ru-RU" b="1" i="1" dirty="0" smtClean="0"/>
              <a:t>Родной страны покой и славу! </a:t>
            </a:r>
          </a:p>
          <a:p>
            <a:pPr>
              <a:buNone/>
            </a:pPr>
            <a:r>
              <a:rPr lang="ru-RU" b="1" i="1" dirty="0" smtClean="0"/>
              <a:t>Он на посту – и наш народ </a:t>
            </a:r>
          </a:p>
          <a:p>
            <a:pPr>
              <a:buNone/>
            </a:pPr>
            <a:r>
              <a:rPr lang="ru-RU" b="1" i="1" dirty="0" smtClean="0"/>
              <a:t>Гордится Армией по праву. </a:t>
            </a:r>
          </a:p>
          <a:p>
            <a:pPr>
              <a:buNone/>
            </a:pPr>
            <a:r>
              <a:rPr lang="ru-RU" b="1" i="1" dirty="0" smtClean="0"/>
              <a:t>  </a:t>
            </a:r>
          </a:p>
          <a:p>
            <a:pPr>
              <a:buNone/>
            </a:pPr>
            <a:r>
              <a:rPr lang="ru-RU" b="1" i="1" dirty="0" smtClean="0"/>
              <a:t>Спокойно дети пусть растут </a:t>
            </a:r>
          </a:p>
          <a:p>
            <a:pPr>
              <a:buNone/>
            </a:pPr>
            <a:r>
              <a:rPr lang="ru-RU" b="1" i="1" dirty="0" smtClean="0"/>
              <a:t>В Российской солнечной Отчизне </a:t>
            </a:r>
          </a:p>
          <a:p>
            <a:pPr>
              <a:buNone/>
            </a:pPr>
            <a:r>
              <a:rPr lang="ru-RU" b="1" i="1" dirty="0" smtClean="0"/>
              <a:t>Он охраняет мирный труд, </a:t>
            </a:r>
          </a:p>
          <a:p>
            <a:pPr>
              <a:buNone/>
            </a:pPr>
            <a:r>
              <a:rPr lang="ru-RU" b="1" i="1" dirty="0" smtClean="0"/>
              <a:t>Прекрасный труд во имя жизни.</a:t>
            </a:r>
          </a:p>
          <a:p>
            <a:endParaRPr lang="ru-RU" dirty="0"/>
          </a:p>
        </p:txBody>
      </p:sp>
      <p:pic>
        <p:nvPicPr>
          <p:cNvPr id="2050" name="Picture 2" descr="C:\Users\user\Desktop\5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8840"/>
            <a:ext cx="4038600" cy="3892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7" y="500042"/>
            <a:ext cx="82153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Сухопу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тные войска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4286256"/>
            <a:ext cx="32147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«ПЕХОТИНЦЫ:»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Боевое наше знамя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Мы несем со славою.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Мы в сраженьях отстояли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Дело наше правое.</a:t>
            </a:r>
            <a:endParaRPr lang="ru-RU" sz="2000" b="1" i="1" dirty="0" smtClean="0"/>
          </a:p>
        </p:txBody>
      </p:sp>
      <p:pic>
        <p:nvPicPr>
          <p:cNvPr id="3074" name="Picture 2" descr="C:\Users\user\Desktop\9431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2736304" cy="2664296"/>
          </a:xfrm>
          <a:prstGeom prst="rect">
            <a:avLst/>
          </a:prstGeom>
          <a:noFill/>
        </p:spPr>
      </p:pic>
      <p:pic>
        <p:nvPicPr>
          <p:cNvPr id="3075" name="Picture 3" descr="C:\Users\user\Desktop\1312_1_20080213122040s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171" y="1268760"/>
            <a:ext cx="4018771" cy="2664296"/>
          </a:xfrm>
          <a:prstGeom prst="rect">
            <a:avLst/>
          </a:prstGeom>
          <a:noFill/>
        </p:spPr>
      </p:pic>
      <p:pic>
        <p:nvPicPr>
          <p:cNvPr id="3076" name="Picture 4" descr="C:\Users\user\Desktop\4394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573016"/>
            <a:ext cx="3203848" cy="2506121"/>
          </a:xfrm>
          <a:prstGeom prst="rect">
            <a:avLst/>
          </a:prstGeom>
          <a:noFill/>
        </p:spPr>
      </p:pic>
      <p:pic>
        <p:nvPicPr>
          <p:cNvPr id="3077" name="Picture 5" descr="C:\Users\user\Desktop\Studebaker US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556792"/>
            <a:ext cx="315035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Спи спокойно, Россия родная!</a:t>
            </a:r>
          </a:p>
          <a:p>
            <a:pPr>
              <a:buNone/>
            </a:pPr>
            <a:r>
              <a:rPr lang="ru-RU" dirty="0" smtClean="0"/>
              <a:t>Берегут твое сердце Сыны.</a:t>
            </a:r>
          </a:p>
          <a:p>
            <a:pPr>
              <a:buNone/>
            </a:pPr>
            <a:r>
              <a:rPr lang="ru-RU" dirty="0" smtClean="0"/>
              <a:t>Днем и ночью, глаза не смыкая, </a:t>
            </a:r>
          </a:p>
          <a:p>
            <a:pPr>
              <a:buNone/>
            </a:pPr>
            <a:r>
              <a:rPr lang="ru-RU" dirty="0" smtClean="0"/>
              <a:t>Охраняют границу они!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5" y="571480"/>
            <a:ext cx="87868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Пограничные войска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 descr="C:\Users\user\Desktop\1a4a48d96043fa2c2030aa4a3bb7a89d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3937620" cy="2953215"/>
          </a:xfrm>
          <a:prstGeom prst="rect">
            <a:avLst/>
          </a:prstGeom>
          <a:noFill/>
        </p:spPr>
      </p:pic>
      <p:pic>
        <p:nvPicPr>
          <p:cNvPr id="4100" name="Picture 4" descr="C:\Users\user\Desktop\1330164825_108_1330017475_den-pogranichnika-281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509120"/>
            <a:ext cx="2160240" cy="2160240"/>
          </a:xfrm>
          <a:prstGeom prst="rect">
            <a:avLst/>
          </a:prstGeom>
          <a:noFill/>
        </p:spPr>
      </p:pic>
      <p:pic>
        <p:nvPicPr>
          <p:cNvPr id="4101" name="Picture 5" descr="C:\Users\user\Desktop\1338187514_den_pogranichnika_f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933056"/>
            <a:ext cx="1816509" cy="2735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92867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Военно-морской флот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000636"/>
            <a:ext cx="2214578" cy="15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286256"/>
            <a:ext cx="2071702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2413338"/>
            <a:ext cx="371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 МОРЯК»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На мачте наш трехцветный флаг,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На палубе стоит моряк.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И знает, что моря страны,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Границы океанов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И днем, и ночью быть должны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Под бдительной охраной!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</p:txBody>
      </p:sp>
      <p:pic>
        <p:nvPicPr>
          <p:cNvPr id="5122" name="Picture 2" descr="C:\Users\user\Desktop\e647_vm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780928"/>
            <a:ext cx="2827159" cy="1872208"/>
          </a:xfrm>
          <a:prstGeom prst="rect">
            <a:avLst/>
          </a:prstGeom>
          <a:noFill/>
        </p:spPr>
      </p:pic>
      <p:pic>
        <p:nvPicPr>
          <p:cNvPr id="5123" name="Picture 3" descr="C:\Users\user\Desktop\1274879257_2485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772816"/>
            <a:ext cx="248427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6715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Подводники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928802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86050" y="1643050"/>
            <a:ext cx="35719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a typeface="Times New Roman" pitchFamily="18" charset="0"/>
                <a:cs typeface="Times New Roman" pitchFamily="18" charset="0"/>
              </a:rPr>
              <a:t>Подводник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Вот дивная картина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Выходит из глубин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Стальная субмарина,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Как будто бы дельфин!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Подводники в ней служат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Они и там, и тут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Под водной гладью кружат,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Границу берегут!</a:t>
            </a:r>
            <a:endParaRPr lang="ru-RU" b="1" i="1" dirty="0" smtClean="0"/>
          </a:p>
        </p:txBody>
      </p:sp>
      <p:pic>
        <p:nvPicPr>
          <p:cNvPr id="6146" name="Picture 2" descr="C:\Users\user\Desktop\04b42c576f26c783a88ba4f0c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437112"/>
            <a:ext cx="2771800" cy="207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857233"/>
            <a:ext cx="84296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Военно-воздушные силы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869160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143240" y="2285992"/>
            <a:ext cx="37147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«Лётчик»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 металлическую птицу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Поднимет в облака.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Теперь воздушная граница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Надежна и крепка!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 descr="C:\Users\user\Desktop\x400_i094_1104_a4_71547e88261b.jp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2807593" cy="1891886"/>
          </a:xfrm>
          <a:prstGeom prst="rect">
            <a:avLst/>
          </a:prstGeom>
          <a:noFill/>
        </p:spPr>
      </p:pic>
      <p:pic>
        <p:nvPicPr>
          <p:cNvPr id="7171" name="Picture 3" descr="C:\Users\user\Desktop\vv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1712" y="1988840"/>
            <a:ext cx="2400267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Воздушно-десантные войска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500570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3786190"/>
            <a:ext cx="350046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«ДЕСАНТНИК»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Десантники в минуты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Спускаются с небес.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Распутав парашюты,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Прочешут темный лес,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Овраги, горы и луга.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Найдут опасного врага.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</a:endParaRPr>
          </a:p>
        </p:txBody>
      </p:sp>
      <p:pic>
        <p:nvPicPr>
          <p:cNvPr id="8194" name="Picture 2" descr="C:\Users\user\Desktop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2265040" cy="2265040"/>
          </a:xfrm>
          <a:prstGeom prst="rect">
            <a:avLst/>
          </a:prstGeom>
          <a:noFill/>
        </p:spPr>
      </p:pic>
      <p:pic>
        <p:nvPicPr>
          <p:cNvPr id="8195" name="Picture 3" descr="C:\Users\user\Desktop\1262525869_p9210029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96752"/>
            <a:ext cx="2430016" cy="3240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489</TotalTime>
  <Words>661</Words>
  <Application>Microsoft Office PowerPoint</Application>
  <PresentationFormat>Экран (4:3)</PresentationFormat>
  <Paragraphs>179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.</vt:lpstr>
      <vt:lpstr>Цель:  </vt:lpstr>
      <vt:lpstr>Российский воин</vt:lpstr>
      <vt:lpstr>Слайд 4</vt:lpstr>
      <vt:lpstr>                                            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</cp:revision>
  <dcterms:created xsi:type="dcterms:W3CDTF">2011-02-12T16:41:32Z</dcterms:created>
  <dcterms:modified xsi:type="dcterms:W3CDTF">2016-03-12T11:17:27Z</dcterms:modified>
</cp:coreProperties>
</file>