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0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470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722313" y="428604"/>
            <a:ext cx="7772400" cy="107157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«Детский сад «Радость»»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000373"/>
            <a:ext cx="7772400" cy="142876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Отчет по</a:t>
            </a:r>
            <a:b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1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Образовательному проекту</a:t>
            </a:r>
            <a:br>
              <a:rPr lang="ru-RU" sz="31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«Защитники Отечества»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группа № 7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dirty="0" smtClean="0"/>
              <a:t>Рисовали портреты пап во время службы в армии</a:t>
            </a:r>
            <a:endParaRPr lang="ru-RU" sz="1600" dirty="0"/>
          </a:p>
        </p:txBody>
      </p:sp>
      <p:pic>
        <p:nvPicPr>
          <p:cNvPr id="27650" name="Picture 2" descr="C:\Users\1\Desktop\DSCF33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068960"/>
            <a:ext cx="2376265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70C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7651" name="Picture 3" descr="C:\Users\1\Desktop\DSCF33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196752"/>
            <a:ext cx="2808312" cy="3744416"/>
          </a:xfrm>
          <a:prstGeom prst="rect">
            <a:avLst/>
          </a:prstGeom>
          <a:ln w="127000" cap="rnd">
            <a:solidFill>
              <a:srgbClr val="0070C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652" name="Picture 4" descr="C:\Users\1\Desktop\DSCF33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2996952"/>
            <a:ext cx="2443200" cy="32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По традиции готовили подарки для пап, а так как мы - подготовительная группа, то  и для ветеранов </a:t>
            </a:r>
            <a:endParaRPr lang="ru-RU" sz="1600" dirty="0"/>
          </a:p>
        </p:txBody>
      </p:sp>
      <p:pic>
        <p:nvPicPr>
          <p:cNvPr id="23554" name="Picture 2" descr="C:\Users\1\Desktop\отчет фото\DSCF32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3322315" cy="2090537"/>
          </a:xfrm>
          <a:prstGeom prst="rect">
            <a:avLst/>
          </a:prstGeom>
          <a:noFill/>
        </p:spPr>
      </p:pic>
      <p:pic>
        <p:nvPicPr>
          <p:cNvPr id="23555" name="Picture 3" descr="C:\Users\1\Desktop\отчет фото\DSCF32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068960"/>
            <a:ext cx="4608512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dirty="0" smtClean="0"/>
              <a:t>В группе создан уголок, посвященный дню защитника отечества</a:t>
            </a:r>
            <a:endParaRPr lang="ru-RU" sz="1600" dirty="0"/>
          </a:p>
        </p:txBody>
      </p:sp>
      <p:pic>
        <p:nvPicPr>
          <p:cNvPr id="24578" name="Picture 2" descr="C:\Users\1\Desktop\отчет фото\DSCF33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В приемной вывесили стенгазету  с пословицами, загадками, стихами о российской армии.</a:t>
            </a:r>
            <a:endParaRPr lang="ru-RU" sz="1600" dirty="0"/>
          </a:p>
        </p:txBody>
      </p:sp>
      <p:pic>
        <p:nvPicPr>
          <p:cNvPr id="25602" name="Picture 2" descr="C:\Users\1\Desktop\отчет фото\DSCF33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18 февраля весело, задорно, интересно прошло </a:t>
            </a:r>
            <a:r>
              <a:rPr lang="ru-RU" sz="1600" dirty="0" err="1" smtClean="0"/>
              <a:t>физкультурно</a:t>
            </a:r>
            <a:r>
              <a:rPr lang="ru-RU" sz="1600" dirty="0" smtClean="0"/>
              <a:t> – музыкальное  развлечение, посвященное дню защитника отечества.</a:t>
            </a:r>
            <a:endParaRPr lang="ru-RU" sz="1600" dirty="0"/>
          </a:p>
        </p:txBody>
      </p:sp>
      <p:pic>
        <p:nvPicPr>
          <p:cNvPr id="26626" name="Picture 2" descr="G:\23 февр. утренник\DSC026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424" y="1412777"/>
            <a:ext cx="3677801" cy="2448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6627" name="Picture 3" descr="G:\23 февр. утренник\DSC026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8203" y="1440438"/>
            <a:ext cx="3636246" cy="24206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6628" name="Picture 4" descr="G:\23 февр. утренник\DSC027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6211" y="4077072"/>
            <a:ext cx="3569631" cy="2376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6629" name="Picture 5" descr="G:\23 февр. утренник\DSC027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0211" y="4077072"/>
            <a:ext cx="3569630" cy="2376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700" dirty="0" smtClean="0"/>
              <a:t>Результат: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u="sng" dirty="0" smtClean="0"/>
              <a:t> дети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- чаще стали играть в военные игры («разведчики», «Моряки», «Солдаты»);</a:t>
            </a:r>
            <a:br>
              <a:rPr lang="ru-RU" sz="1600" dirty="0" smtClean="0"/>
            </a:br>
            <a:r>
              <a:rPr lang="ru-RU" sz="1600" dirty="0" smtClean="0"/>
              <a:t>- называют рода российских войск, военные профессии;</a:t>
            </a:r>
            <a:br>
              <a:rPr lang="ru-RU" sz="1600" dirty="0" smtClean="0"/>
            </a:br>
            <a:r>
              <a:rPr lang="ru-RU" sz="1600" dirty="0" smtClean="0"/>
              <a:t>- уважительно отзываются о защитниках отечества;</a:t>
            </a:r>
            <a:br>
              <a:rPr lang="ru-RU" sz="1600" dirty="0" smtClean="0"/>
            </a:br>
            <a:r>
              <a:rPr lang="ru-RU" sz="1600" dirty="0" smtClean="0"/>
              <a:t>- гордятся фотографиями  пап и дедушек .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u="sng" dirty="0" smtClean="0"/>
              <a:t>родители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- с интересом ждали газету «мой папа в армии служил»;</a:t>
            </a:r>
            <a:br>
              <a:rPr lang="ru-RU" sz="1600" dirty="0" smtClean="0"/>
            </a:br>
            <a:r>
              <a:rPr lang="ru-RU" sz="1600" dirty="0" smtClean="0"/>
              <a:t>- принимали активное участие в соревнованиях  на утреннике.</a:t>
            </a:r>
            <a:endParaRPr lang="ru-RU" sz="1600" dirty="0"/>
          </a:p>
        </p:txBody>
      </p:sp>
      <p:pic>
        <p:nvPicPr>
          <p:cNvPr id="28674" name="Picture 2" descr="C:\Users\1\SendTo\Загрузки\0_7db61_9ac05e7d_XL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8783" y="3573463"/>
            <a:ext cx="4974996" cy="2506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686800" cy="1052514"/>
          </a:xfrm>
        </p:spPr>
        <p:txBody>
          <a:bodyPr>
            <a:normAutofit fontScale="90000"/>
          </a:bodyPr>
          <a:lstStyle/>
          <a:p>
            <a:r>
              <a:rPr lang="ru-RU" sz="2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1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ели проекта: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- формирование целостного представления детей о защитниках Отечества;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- мотивация  детей на  получение информации о  российской армии;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- систематизация  знаний по данной теме;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- привлечение родителей в образовательный процесс.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204864"/>
            <a:ext cx="8686800" cy="407988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расширить знания детей о военных профессиях, родах войск;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- воспитывать чувство гордости за свою родину, уважение к людям, защищавшим ее.</a:t>
            </a:r>
          </a:p>
          <a:p>
            <a:pPr>
              <a:buNone/>
            </a:pPr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 :</a:t>
            </a: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одним из направлений духовно-нравственного воспитания является воспитание героического начала в детях. Ведь формирование отношения к стране и государству, где живёт человек, к её истории начинается с детства.</a:t>
            </a:r>
          </a:p>
          <a:p>
            <a:pPr>
              <a:buNone/>
            </a:pPr>
            <a:endParaRPr lang="ru-RU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SendTo\Загрузки\news10009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5085184"/>
            <a:ext cx="2880320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188913"/>
            <a:ext cx="8686800" cy="439221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 </a:t>
            </a:r>
            <a:r>
              <a:rPr lang="ru-RU" sz="2800" dirty="0" smtClean="0"/>
              <a:t>этап: </a:t>
            </a:r>
            <a:br>
              <a:rPr lang="ru-RU" sz="2800" dirty="0" smtClean="0"/>
            </a:br>
            <a:r>
              <a:rPr lang="ru-RU" sz="2800" dirty="0" smtClean="0"/>
              <a:t> - формулирование целей и задач проекта;</a:t>
            </a:r>
            <a:br>
              <a:rPr lang="ru-RU" sz="2800" dirty="0" smtClean="0"/>
            </a:br>
            <a:r>
              <a:rPr lang="ru-RU" sz="2800" dirty="0" smtClean="0"/>
              <a:t> -  изучение литературы по теме проекта;</a:t>
            </a:r>
            <a:br>
              <a:rPr lang="ru-RU" sz="2800" dirty="0" smtClean="0"/>
            </a:br>
            <a:r>
              <a:rPr lang="ru-RU" sz="2800" dirty="0" smtClean="0"/>
              <a:t> - изучение интернет – ресурсов по теме проекта;</a:t>
            </a:r>
            <a:br>
              <a:rPr lang="ru-RU" sz="2800" dirty="0" smtClean="0"/>
            </a:br>
            <a:r>
              <a:rPr lang="ru-RU" sz="2800" dirty="0" smtClean="0"/>
              <a:t> - анализ предметной среды группы.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81000" y="476672"/>
            <a:ext cx="8458200" cy="2418928"/>
          </a:xfrm>
        </p:spPr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0475" y="764705"/>
            <a:ext cx="8686800" cy="180019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II </a:t>
            </a:r>
            <a:r>
              <a:rPr lang="ru-RU" dirty="0" smtClean="0"/>
              <a:t>этап:</a:t>
            </a:r>
            <a:br>
              <a:rPr lang="ru-RU" dirty="0" smtClean="0"/>
            </a:br>
            <a:r>
              <a:rPr lang="ru-RU" sz="2000" dirty="0" smtClean="0"/>
              <a:t>проведены беседы:</a:t>
            </a:r>
            <a:br>
              <a:rPr lang="ru-RU" sz="2000" dirty="0" smtClean="0"/>
            </a:br>
            <a:r>
              <a:rPr lang="ru-RU" sz="2000" dirty="0" smtClean="0"/>
              <a:t> - «Защитники отечества»,  «Богатыри земли русской», «Какими должны быть настоящие мужчины», «военные профессии», «Собаки в мирной жизни и в армии», «награды находят  героев», «Амуниция и снаряжение».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Просмотр клипа «Моя армия»,.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просмотр презентации « день защитника отечества».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dirty="0"/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3857620" y="2571744"/>
          <a:ext cx="1360488" cy="685800"/>
        </p:xfrm>
        <a:graphic>
          <a:graphicData uri="http://schemas.openxmlformats.org/presentationml/2006/ole">
            <p:oleObj spid="_x0000_s16387" name="Объект упаковщика для оболочки" showAsIcon="1" r:id="rId3" imgW="1360080" imgH="6854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95536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 время беседы «Награды находят героев»  ребятам были показаны медали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СССр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, полученные участником боевых действий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афганистане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1\Desktop\отчет фото\DSCF32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78750"/>
            <a:ext cx="3240360" cy="2430270"/>
          </a:xfrm>
          <a:prstGeom prst="rect">
            <a:avLst/>
          </a:prstGeom>
          <a:noFill/>
        </p:spPr>
      </p:pic>
      <p:pic>
        <p:nvPicPr>
          <p:cNvPr id="18435" name="Picture 3" descr="C:\Users\1\Desktop\отчет фото\DSCF3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96752"/>
            <a:ext cx="3168352" cy="2376264"/>
          </a:xfrm>
          <a:prstGeom prst="rect">
            <a:avLst/>
          </a:prstGeom>
          <a:noFill/>
        </p:spPr>
      </p:pic>
      <p:pic>
        <p:nvPicPr>
          <p:cNvPr id="18436" name="Picture 4" descr="C:\Users\1\Desktop\отчет фото\DSCF33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861048"/>
            <a:ext cx="3251853" cy="2438890"/>
          </a:xfrm>
          <a:prstGeom prst="rect">
            <a:avLst/>
          </a:prstGeom>
          <a:noFill/>
        </p:spPr>
      </p:pic>
      <p:pic>
        <p:nvPicPr>
          <p:cNvPr id="18437" name="Picture 5" descr="C:\Users\1\Desktop\отчет фото\DSCF33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8011" y="3933057"/>
            <a:ext cx="3288365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4515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 smtClean="0"/>
              <a:t>В начале февраля родителям было предложено  принести фотографии для газеты «Мой папа в армии служил». Приносили фото не только пап, но и дедушек и дядей.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В итоге получилась вот такая газета</a:t>
            </a:r>
            <a:endParaRPr lang="ru-RU" sz="1600" dirty="0"/>
          </a:p>
        </p:txBody>
      </p:sp>
      <p:pic>
        <p:nvPicPr>
          <p:cNvPr id="19458" name="Picture 2" descr="C:\Users\1\Desktop\отчет фото\DSCF33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После беседы «собаки в мирной жизни и в армии» дети лепили из пластилина собак породы «немецкая овчарка». Степа </a:t>
            </a:r>
            <a:r>
              <a:rPr lang="ru-RU" sz="1600" dirty="0" err="1" smtClean="0"/>
              <a:t>поздняков</a:t>
            </a:r>
            <a:r>
              <a:rPr lang="ru-RU" sz="1600" dirty="0" smtClean="0"/>
              <a:t>, </a:t>
            </a:r>
            <a:r>
              <a:rPr lang="ru-RU" sz="1600" dirty="0" err="1" smtClean="0"/>
              <a:t>влад</a:t>
            </a:r>
            <a:r>
              <a:rPr lang="ru-RU" sz="1600" dirty="0" smtClean="0"/>
              <a:t> </a:t>
            </a:r>
            <a:r>
              <a:rPr lang="ru-RU" sz="1600" dirty="0" err="1" smtClean="0"/>
              <a:t>цвайкарт</a:t>
            </a:r>
            <a:r>
              <a:rPr lang="ru-RU" sz="1600" dirty="0" smtClean="0"/>
              <a:t> дома вместе с мамами сделали танки</a:t>
            </a:r>
            <a:endParaRPr lang="ru-RU" sz="1600" dirty="0"/>
          </a:p>
        </p:txBody>
      </p:sp>
      <p:pic>
        <p:nvPicPr>
          <p:cNvPr id="20482" name="Picture 2" descr="C:\Users\1\Desktop\отчет фото\DSCF32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29718"/>
            <a:ext cx="3456384" cy="2575345"/>
          </a:xfrm>
          <a:prstGeom prst="rect">
            <a:avLst/>
          </a:prstGeom>
          <a:noFill/>
        </p:spPr>
      </p:pic>
      <p:pic>
        <p:nvPicPr>
          <p:cNvPr id="20483" name="Picture 3" descr="C:\Users\1\Desktop\отчет фото\DSCF32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3996" y="1448780"/>
            <a:ext cx="3504388" cy="2628291"/>
          </a:xfrm>
          <a:prstGeom prst="rect">
            <a:avLst/>
          </a:prstGeom>
          <a:noFill/>
        </p:spPr>
      </p:pic>
      <p:pic>
        <p:nvPicPr>
          <p:cNvPr id="20484" name="Picture 4" descr="C:\Users\1\Desktop\отчет фото\DSCF32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4221088"/>
            <a:ext cx="3552395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А </a:t>
            </a:r>
            <a:r>
              <a:rPr lang="ru-RU" sz="1600" dirty="0" err="1" smtClean="0"/>
              <a:t>захар</a:t>
            </a:r>
            <a:r>
              <a:rPr lang="ru-RU" sz="1600" dirty="0" smtClean="0"/>
              <a:t> </a:t>
            </a:r>
            <a:r>
              <a:rPr lang="ru-RU" sz="1600" dirty="0" err="1" smtClean="0"/>
              <a:t>евстафьев</a:t>
            </a:r>
            <a:r>
              <a:rPr lang="ru-RU" sz="1600" dirty="0" smtClean="0"/>
              <a:t> с мамой сделали пластилиновое панно «Вооруженные силы </a:t>
            </a:r>
            <a:r>
              <a:rPr lang="ru-RU" sz="1600" dirty="0" err="1" smtClean="0"/>
              <a:t>россии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pic>
        <p:nvPicPr>
          <p:cNvPr id="21506" name="Picture 2" descr="C:\Users\1\Desktop\отчет фото\DSCF32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Детям интересно было и рисовать, и делать аппликации на военную тему. </a:t>
            </a:r>
            <a:br>
              <a:rPr lang="ru-RU" sz="1600" dirty="0" smtClean="0"/>
            </a:br>
            <a:r>
              <a:rPr lang="ru-RU" sz="1600" dirty="0" smtClean="0"/>
              <a:t>С энтузиазмом вырезали военную технику для коллективной аппликации «на страже родины», с увлечением рисовали подводную лодку.</a:t>
            </a:r>
            <a:endParaRPr lang="ru-RU" sz="1600" dirty="0"/>
          </a:p>
        </p:txBody>
      </p:sp>
      <p:pic>
        <p:nvPicPr>
          <p:cNvPr id="22530" name="Picture 2" descr="C:\Users\1\Desktop\отчет фото\DSCF32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05064"/>
            <a:ext cx="316835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2531" name="Picture 3" descr="C:\Users\1\Desktop\отчет фото\DSCF32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005064"/>
            <a:ext cx="3108853" cy="2331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532" name="Picture 4" descr="C:\Users\1\Desktop\отчет фото\DSCF33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484784"/>
            <a:ext cx="3240360" cy="24302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411</TotalTime>
  <Words>263</Words>
  <Application>Microsoft Office PowerPoint</Application>
  <PresentationFormat>Экран (4:3)</PresentationFormat>
  <Paragraphs>23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Трек</vt:lpstr>
      <vt:lpstr>Пакет</vt:lpstr>
      <vt:lpstr>Отчет по Образовательному проекту «Защитники Отечества»    группа № 7</vt:lpstr>
      <vt:lpstr>Цели проекта:      - формирование целостного представления детей о защитниках Отечества;       - мотивация  детей на  получение информации о  российской армии;       - систематизация  знаний по данной теме;       - привлечение родителей в образовательный процесс. </vt:lpstr>
      <vt:lpstr>I этап:   - формулирование целей и задач проекта;  -  изучение литературы по теме проекта;  - изучение интернет – ресурсов по теме проекта;  - анализ предметной среды группы.  </vt:lpstr>
      <vt:lpstr>II этап: проведены беседы:  - «Защитники отечества»,  «Богатыри земли русской», «Какими должны быть настоящие мужчины», «военные профессии», «Собаки в мирной жизни и в армии», «награды находят  героев», «Амуниция и снаряжение».  Просмотр клипа «Моя армия»,.     просмотр презентации « день защитника отечества».    </vt:lpstr>
      <vt:lpstr>во время беседы «Награды находят героев»  ребятам были показаны медали СССр , полученные участником боевых действий в афганистане.</vt:lpstr>
      <vt:lpstr>В начале февраля родителям было предложено  принести фотографии для газеты «Мой папа в армии служил». Приносили фото не только пап, но и дедушек и дядей.  В итоге получилась вот такая газета</vt:lpstr>
      <vt:lpstr>После беседы «собаки в мирной жизни и в армии» дети лепили из пластилина собак породы «немецкая овчарка». Степа поздняков, влад цвайкарт дома вместе с мамами сделали танки</vt:lpstr>
      <vt:lpstr>А захар евстафьев с мамой сделали пластилиновое панно «Вооруженные силы россии»</vt:lpstr>
      <vt:lpstr>Детям интересно было и рисовать, и делать аппликации на военную тему.  С энтузиазмом вырезали военную технику для коллективной аппликации «на страже родины», с увлечением рисовали подводную лодку.</vt:lpstr>
      <vt:lpstr>Рисовали портреты пап во время службы в армии</vt:lpstr>
      <vt:lpstr>По традиции готовили подарки для пап, а так как мы - подготовительная группа, то  и для ветеранов </vt:lpstr>
      <vt:lpstr>В группе создан уголок, посвященный дню защитника отечества</vt:lpstr>
      <vt:lpstr>В приемной вывесили стенгазету  с пословицами, загадками, стихами о российской армии.</vt:lpstr>
      <vt:lpstr>18 февраля весело, задорно, интересно прошло физкультурно – музыкальное  развлечение, посвященное дню защитника отечества.</vt:lpstr>
      <vt:lpstr>    Результат:   дети - чаще стали играть в военные игры («разведчики», «Моряки», «Солдаты»); - называют рода российских войск, военные профессии; - уважительно отзываются о защитниках отечества; - гордятся фотографиями  пап и дедушек .  родители - с интересом ждали газету «мой папа в армии служил»; - принимали активное участие в соревнованиях  на утреннике.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Образовательный проект «Защитники Отечества»    группа № 7</dc:title>
  <dc:creator>Пользователь</dc:creator>
  <cp:lastModifiedBy>veter-asb</cp:lastModifiedBy>
  <cp:revision>36</cp:revision>
  <dcterms:created xsi:type="dcterms:W3CDTF">2015-02-28T14:09:46Z</dcterms:created>
  <dcterms:modified xsi:type="dcterms:W3CDTF">2016-03-11T10:33:46Z</dcterms:modified>
</cp:coreProperties>
</file>