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SkazkaForSerge"/>
      <p:regular r:id="rId16"/>
    </p:embeddedFont>
    <p:embeddedFont>
      <p:font typeface="Shonar Bangla" pitchFamily="34" charset="0"/>
      <p:regular r:id="rId17"/>
      <p:bold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000108"/>
            <a:ext cx="7391174" cy="195162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/>
              <a:t>Театральная деятельность для детей </a:t>
            </a:r>
            <a:br>
              <a:rPr lang="ru-RU" sz="3200" b="1" dirty="0" smtClean="0"/>
            </a:br>
            <a:r>
              <a:rPr lang="ru-RU" sz="3200" b="1" dirty="0" smtClean="0"/>
              <a:t>                   раннего возраста с                   </a:t>
            </a:r>
            <a:br>
              <a:rPr lang="ru-RU" sz="3200" b="1" dirty="0" smtClean="0"/>
            </a:br>
            <a:r>
              <a:rPr lang="ru-RU" sz="3200" b="1" dirty="0" smtClean="0"/>
              <a:t>                    использованием     </a:t>
            </a:r>
            <a:br>
              <a:rPr lang="ru-RU" sz="3200" b="1" dirty="0" smtClean="0"/>
            </a:br>
            <a:r>
              <a:rPr lang="ru-RU" sz="3200" b="1" dirty="0" smtClean="0"/>
              <a:t>                     конструктора ЛЕГО</a:t>
            </a:r>
            <a:r>
              <a:rPr lang="ru-RU" sz="3200" dirty="0" smtClean="0"/>
              <a:t> </a:t>
            </a:r>
            <a:endParaRPr lang="ru-RU" sz="32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645024"/>
            <a:ext cx="5248034" cy="172819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Shonar Bangla" pitchFamily="34" charset="0"/>
              </a:rPr>
              <a:t>Выполнила: воспитатель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Shonar Bangla" pitchFamily="34" charset="0"/>
              </a:rPr>
              <a:t>МДОУ «Д/с № 112 п.о.»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Shonar Bangla" pitchFamily="34" charset="0"/>
              </a:rPr>
              <a:t>г. Магнитогорска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cs typeface="Shonar Bangla" pitchFamily="34" charset="0"/>
              </a:rPr>
              <a:t>Плотникова Наталья Николаевна</a:t>
            </a:r>
            <a:endParaRPr lang="ru-RU" sz="2200" dirty="0">
              <a:solidFill>
                <a:schemeClr val="tx1"/>
              </a:solidFill>
              <a:cs typeface="Shonar Bangl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Декорации можно </a:t>
            </a:r>
            <a:r>
              <a:rPr lang="ru-RU" sz="3200" dirty="0" smtClean="0"/>
              <a:t>нарисовать, или сделать самим.</a:t>
            </a:r>
            <a:endParaRPr lang="ru-RU" sz="3200" dirty="0"/>
          </a:p>
        </p:txBody>
      </p:sp>
      <p:pic>
        <p:nvPicPr>
          <p:cNvPr id="4" name="Рисунок 3" descr="http://festival.1september.ru/articles/603271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8932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35745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Героев из конструктора всегда можно сделать заранее или сделать с детьми. Это занятие им доставляет большое удовольствие.</a:t>
            </a:r>
            <a:endParaRPr lang="ru-RU" sz="3200" dirty="0"/>
          </a:p>
        </p:txBody>
      </p:sp>
      <p:pic>
        <p:nvPicPr>
          <p:cNvPr id="3" name="Рисунок 2" descr="http://festival.1september.ru/articles/603271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4318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603271/img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14324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603271/img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143380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Когда все готово можно разыгрывать небольшие сказки, пьесы.</a:t>
            </a:r>
            <a:endParaRPr lang="ru-RU" sz="3200" dirty="0"/>
          </a:p>
        </p:txBody>
      </p:sp>
      <p:pic>
        <p:nvPicPr>
          <p:cNvPr id="21506" name="Picture 2" descr="http://img.sotmarket.ru/img/detskie_tovary/detskie_igrushki/konstruktory/lego/f03_konstructor_lego_duplo_stroitelnie_bloki_dlia_igry_malisha_1055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71744"/>
            <a:ext cx="3330192" cy="221457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00166" y="1714488"/>
            <a:ext cx="421484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Например: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Из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«LEGO»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дом построим,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Деревья соберем.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Забор затем поставим,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Собачку заведем.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Здравствуй, милый наш дружок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Как зовут тебя?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 Пушок. Я собака хоть куда!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Дом я стерегу, друзья!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-Если друг пришел в твой дом?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-Завиляю я хвостом.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-Если в дом проник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«чужой»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-Громко лаю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(ГАВ-ГАВ-ГАВ!)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85794"/>
            <a:ext cx="7215238" cy="5226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Можно сделать вывод, что при помощи использования конструкторов " LEGO " театральная деятельность детей становится более яркой, насыщенной, мобильной и более интересной; развивается интеллектуальный и творческий потенциал детей: самостоятельность исполнения, передача образа сказочных персонажей; развивается воображение, речь, а также личностные качества ребенка.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Спасибо за внимание!!!</a:t>
            </a:r>
            <a:endParaRPr lang="ru-RU" sz="60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89640" cy="14532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представляет театральная деятельность для детей раннего возраста?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357430"/>
            <a:ext cx="7786742" cy="192882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У детей раннего возраста театральная деятельность представляет собой игру с куклой (игрушкой), знакомство с первыми сюжетами, участие в несложных образных импровизациях. 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678" y="3857629"/>
            <a:ext cx="344497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43932" cy="23819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насыщения ребенка художественными впечатлениями необходимо чаще показывать игровые сюжеты: инсценировки с участием персонажей настольного театра, театра мягкой игрушки,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3251023" cy="243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xn--80aalqkn3a.xn--p1ai/published/publicdata/SADIKAMBASE/attachments/SC/products_pictures/P06-075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3643338" cy="242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0920" cy="857256"/>
          </a:xfrm>
        </p:spPr>
        <p:txBody>
          <a:bodyPr>
            <a:no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театра картинок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фланелеграфе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пальчикового театра, театра резиновой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игрушки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магнитного театра.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3000396" cy="211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785794"/>
            <a:ext cx="71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Занятия театральной деятельностью с детьми развивают не только психические функции личности ребёнка, художественные способности, творческий потенциал, но и общечеловеческую способность к межличностному взаимодействию, творчеству в любой области, помогают адаптироваться в обществе, почувствовать себя успешным. 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9288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 помощью ЛЕГО конструктора можно организовать театральную деятельность в детском саду и дома.</a:t>
            </a:r>
            <a:endParaRPr lang="ru-RU" sz="3200" dirty="0"/>
          </a:p>
        </p:txBody>
      </p:sp>
      <p:pic>
        <p:nvPicPr>
          <p:cNvPr id="18434" name="Picture 2" descr="http://sevnews.info/_____data/photos/f81f9b1a4044b123d66f20b1c90af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5041419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31432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Ведь " LEGO " в переводе с датского обозначает "умная </a:t>
            </a:r>
            <a:r>
              <a:rPr lang="ru-RU" sz="2800" i="1" dirty="0" smtClean="0"/>
              <a:t>(хорошая)</a:t>
            </a:r>
            <a:r>
              <a:rPr lang="ru-RU" sz="2800" dirty="0" smtClean="0"/>
              <a:t> игра", но главное - это яркий, красочный, полифункциональный материал, который представляет большие возможности для познавательно- поисковой и творческой деятельности детей.</a:t>
            </a:r>
            <a:endParaRPr lang="ru-RU" sz="2800" dirty="0"/>
          </a:p>
        </p:txBody>
      </p:sp>
      <p:pic>
        <p:nvPicPr>
          <p:cNvPr id="19458" name="Picture 2" descr="http://www.millionka.ru/uploads/posts/2012-11/1351812669_640.124578047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 конструктора </a:t>
            </a:r>
            <a:r>
              <a:rPr lang="ru-RU" sz="2400" b="1" i="1" dirty="0" smtClean="0"/>
              <a:t>«LEGO»</a:t>
            </a:r>
            <a:r>
              <a:rPr lang="ru-RU" sz="2400" b="1" dirty="0" smtClean="0"/>
              <a:t> есть свои преимущества: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Разнообразие по форме и возрасту </a:t>
            </a:r>
            <a:r>
              <a:rPr lang="ru-RU" sz="2400" i="1" dirty="0" smtClean="0"/>
              <a:t>(сложности)</a:t>
            </a:r>
            <a:r>
              <a:rPr lang="ru-RU" sz="2400" dirty="0" smtClean="0"/>
              <a:t> — большое количество деталей: кирпичики, кубики и т. д.</a:t>
            </a:r>
            <a:br>
              <a:rPr lang="ru-RU" sz="2400" dirty="0" smtClean="0"/>
            </a:br>
            <a:r>
              <a:rPr lang="ru-RU" sz="2400" dirty="0" smtClean="0"/>
              <a:t>Своеобразие креплений: крепление происходит почти без физических усилий, но достаточно прочно: постройки мобильны, устойчивы.</a:t>
            </a:r>
            <a:br>
              <a:rPr lang="ru-RU" sz="2400" dirty="0" smtClean="0"/>
            </a:br>
            <a:r>
              <a:rPr lang="ru-RU" sz="2400" dirty="0" smtClean="0"/>
              <a:t>Детали прочные, легкие, яркие, чем и привлекают внимание </a:t>
            </a:r>
            <a:br>
              <a:rPr lang="ru-RU" sz="2400" dirty="0" smtClean="0"/>
            </a:br>
            <a:r>
              <a:rPr lang="ru-RU" sz="2400" dirty="0" smtClean="0"/>
              <a:t>детей.</a:t>
            </a:r>
            <a:endParaRPr lang="ru-RU" sz="2400" dirty="0"/>
          </a:p>
        </p:txBody>
      </p:sp>
      <p:pic>
        <p:nvPicPr>
          <p:cNvPr id="20482" name="Picture 2" descr="http://utrospb.ru/upload/iblock/a43/yas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21468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20002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организации театральной деятельности с помощью ЛЕГО конструктора необходимо подготовить материал: сцену, декорации и героев. И можно начинать. Из ЛЕГО конструктора сцена делается очень просто.</a:t>
            </a:r>
            <a:endParaRPr lang="ru-RU" sz="2800" dirty="0"/>
          </a:p>
        </p:txBody>
      </p:sp>
      <p:pic>
        <p:nvPicPr>
          <p:cNvPr id="3" name="Рисунок 2" descr="http://festival.1september.ru/articles/603271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14752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3357586" cy="25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285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SkazkaForSerge</vt:lpstr>
      <vt:lpstr>Shonar Bangla</vt:lpstr>
      <vt:lpstr>Тема Office</vt:lpstr>
      <vt:lpstr>Театральная деятельность для детей                     раннего возраста с                                        использованием                           конструктора ЛЕГО </vt:lpstr>
      <vt:lpstr>Что представляет театральная деятельность для детей раннего возраста?</vt:lpstr>
      <vt:lpstr>Для насыщения ребенка художественными впечатлениями необходимо чаще показывать игровые сюжеты: инсценировки с участием персонажей настольного театра, театра мягкой игрушки, </vt:lpstr>
      <vt:lpstr>театра картинок на фланелеграфе, пальчикового театра, театра резиновой игрушки, магнитного театра.</vt:lpstr>
      <vt:lpstr>Слайд 5</vt:lpstr>
      <vt:lpstr>С помощью ЛЕГО конструктора можно организовать театральную деятельность в детском саду и дома.</vt:lpstr>
      <vt:lpstr>Ведь " LEGO " в переводе с датского обозначает "умная (хорошая) игра", но главное - это яркий, красочный, полифункциональный материал, который представляет большие возможности для познавательно- поисковой и творческой деятельности детей.</vt:lpstr>
      <vt:lpstr>У конструктора «LEGO» есть свои преимущества: Разнообразие по форме и возрасту (сложности) — большое количество деталей: кирпичики, кубики и т. д. Своеобразие креплений: крепление происходит почти без физических усилий, но достаточно прочно: постройки мобильны, устойчивы. Детали прочные, легкие, яркие, чем и привлекают внимание  детей.</vt:lpstr>
      <vt:lpstr>Для организации театральной деятельности с помощью ЛЕГО конструктора необходимо подготовить материал: сцену, декорации и героев. И можно начинать. Из ЛЕГО конструктора сцена делается очень просто.</vt:lpstr>
      <vt:lpstr>Декорации можно нарисовать, или сделать самим.</vt:lpstr>
      <vt:lpstr>Героев из конструктора всегда можно сделать заранее или сделать с детьми. Это занятие им доставляет большое удовольствие.</vt:lpstr>
      <vt:lpstr>Когда все готово можно разыгрывать небольшие сказки, пьесы.</vt:lpstr>
      <vt:lpstr>Можно сделать вывод, что при помощи использования конструкторов " LEGO " театральная деятельность детей становится более яркой, насыщенной, мобильной и более интересной; развивается интеллектуальный и творческий потенциал детей: самостоятельность исполнения, передача образа сказочных персонажей; развивается воображение, речь, а также личностные качества ребенка. </vt:lpstr>
      <vt:lpstr>Спасибо за внимание!!!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Windows User</cp:lastModifiedBy>
  <cp:revision>52</cp:revision>
  <dcterms:created xsi:type="dcterms:W3CDTF">2015-04-19T15:51:03Z</dcterms:created>
  <dcterms:modified xsi:type="dcterms:W3CDTF">2016-03-11T04:47:02Z</dcterms:modified>
</cp:coreProperties>
</file>