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14" r:id="rId4"/>
    <p:sldMasterId id="2147483728" r:id="rId5"/>
  </p:sldMasterIdLst>
  <p:notesMasterIdLst>
    <p:notesMasterId r:id="rId19"/>
  </p:notesMasterIdLst>
  <p:sldIdLst>
    <p:sldId id="269" r:id="rId6"/>
    <p:sldId id="256" r:id="rId7"/>
    <p:sldId id="259" r:id="rId8"/>
    <p:sldId id="258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70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EB459-07F8-432E-9905-E32F9CDE790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704EE-C227-4FBF-A136-C7998C9B1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3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704EE-C227-4FBF-A136-C7998C9B12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02DE-7109-42C7-A1D7-97CAC0D0AD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4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6C00-8833-4BAB-BD01-747C16D75C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2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B1DE-155A-4A1C-AF04-1044BF62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1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7AB8-0B4C-458B-A7FB-7863EDD92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3862-AD9D-43DB-9162-171516569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9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361D-EE29-49D2-82EC-4C4916508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0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6A9A-82F4-4EAB-B5D3-E9813A982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29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50E1-F44D-4FDF-BC4D-4C5E51529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8BB0-92F0-4FEA-9988-53EA19A85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0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7DB4-5A36-4C64-A563-B25B7DD8F1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05EF-F6B9-49AB-A931-B78DCAA49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75DA-F512-4F98-B912-721A8792F1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28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5AB0-7364-4FA6-834D-ECEF90DA07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13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02DE-7109-42C7-A1D7-97CAC0D0AD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51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6C00-8833-4BAB-BD01-747C16D75C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6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B1DE-155A-4A1C-AF04-1044BF62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0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7AB8-0B4C-458B-A7FB-7863EDD92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75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3862-AD9D-43DB-9162-171516569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361D-EE29-49D2-82EC-4C4916508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34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6A9A-82F4-4EAB-B5D3-E9813A982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63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50E1-F44D-4FDF-BC4D-4C5E51529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31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8BB0-92F0-4FEA-9988-53EA19A85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7DB4-5A36-4C64-A563-B25B7DD8F1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4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05EF-F6B9-49AB-A931-B78DCAA49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29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75DA-F512-4F98-B912-721A8792F1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5AB0-7364-4FA6-834D-ECEF90DA07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5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02DE-7109-42C7-A1D7-97CAC0D0AD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6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6C00-8833-4BAB-BD01-747C16D75C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B1DE-155A-4A1C-AF04-1044BF62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96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7AB8-0B4C-458B-A7FB-7863EDD92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33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3862-AD9D-43DB-9162-171516569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0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361D-EE29-49D2-82EC-4C4916508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0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6A9A-82F4-4EAB-B5D3-E9813A982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2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50E1-F44D-4FDF-BC4D-4C5E51529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82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8BB0-92F0-4FEA-9988-53EA19A85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09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7DB4-5A36-4C64-A563-B25B7DD8F1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82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05EF-F6B9-49AB-A931-B78DCAA49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9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75DA-F512-4F98-B912-721A8792F1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0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5AB0-7364-4FA6-834D-ECEF90DA07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11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502DE-7109-42C7-A1D7-97CAC0D0AD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64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6C00-8833-4BAB-BD01-747C16D75C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20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B1DE-155A-4A1C-AF04-1044BF626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37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7AB8-0B4C-458B-A7FB-7863EDD92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1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3862-AD9D-43DB-9162-171516569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2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361D-EE29-49D2-82EC-4C49165085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57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6A9A-82F4-4EAB-B5D3-E9813A982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42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50E1-F44D-4FDF-BC4D-4C5E51529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250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C8BB0-92F0-4FEA-9988-53EA19A85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3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7DB4-5A36-4C64-A563-B25B7DD8F1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05EF-F6B9-49AB-A931-B78DCAA49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2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75DA-F512-4F98-B912-721A8792F1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51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5AB0-7364-4FA6-834D-ECEF90DA07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9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5882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8588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245225"/>
            <a:ext cx="61928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D6C40-C960-4380-A90B-D8380DCA211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5882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8588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245225"/>
            <a:ext cx="61928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D6C40-C960-4380-A90B-D8380DCA211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5882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8588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245225"/>
            <a:ext cx="61928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D6C40-C960-4380-A90B-D8380DCA211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85882"/>
                <a:invGamma/>
              </a:schemeClr>
            </a:gs>
            <a:gs pos="50000">
              <a:schemeClr val="accent1"/>
            </a:gs>
            <a:gs pos="100000">
              <a:schemeClr val="accent1">
                <a:gamma/>
                <a:shade val="8588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245225"/>
            <a:ext cx="61928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D6C40-C960-4380-A90B-D8380DCA211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1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5" descr="http://s61.radikal.ru/i173/1008/3a/568162784fd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580438" cy="571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900113" y="6092825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Париж. Памятник Шарлю Перро </a:t>
            </a:r>
          </a:p>
        </p:txBody>
      </p:sp>
    </p:spTree>
    <p:extLst>
      <p:ext uri="{BB962C8B-B14F-4D97-AF65-F5344CB8AC3E}">
        <p14:creationId xmlns:p14="http://schemas.microsoft.com/office/powerpoint/2010/main" val="832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Ш.Перро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«Подарки феи»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0591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uzyka_dlya_skazki_-_Dvoe_iz_larc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Спесива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высокомерная, надменная (стремление подчеркнуть свою важность и превосходство перед другими)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Заносчива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высокомерная, самоуверенная.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Кроткая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уступчивая, покорная.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Расскажите о фее по плану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Внешний вид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Отношение феи к девочкам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Ваше мнение о фее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047652"/>
          </a:xfrm>
        </p:spPr>
        <p:txBody>
          <a:bodyPr/>
          <a:lstStyle/>
          <a:p>
            <a:r>
              <a:rPr lang="ru-RU" sz="4800" b="1" dirty="0" smtClean="0"/>
              <a:t>Помни,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когда читаешь, надо думать, представлять, переживать, понимать.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347442" cy="33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84782" cy="6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в гостях у сказ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407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Вывод: </a:t>
            </a:r>
            <a:br>
              <a:rPr lang="ru-RU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3976465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ea typeface="+mj-ea"/>
                <a:cs typeface="+mj-cs"/>
              </a:rPr>
              <a:t>Сказка – один из литературных жанров.</a:t>
            </a:r>
            <a:br>
              <a:rPr lang="ru-RU" sz="2800" dirty="0">
                <a:ea typeface="+mj-ea"/>
                <a:cs typeface="+mj-cs"/>
              </a:rPr>
            </a:br>
            <a:r>
              <a:rPr lang="ru-RU" sz="2800" dirty="0" smtClean="0">
                <a:ea typeface="+mj-ea"/>
                <a:cs typeface="+mj-cs"/>
              </a:rPr>
              <a:t>       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Сказки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: народные, авторские (литературные).</a:t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>По содержанию: волшебные, бытовые, сказки о животных.</a:t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>       Есть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зачин (начало), концовка, троекратный повтор.</a:t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>Волшебные герои,  волшебные события, добро побеждает зло, мудрость.</a:t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44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зарубежных писателей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32790" cy="522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1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Мир сказок огромен. </a:t>
            </a:r>
            <a:r>
              <a:rPr lang="tt-RU" sz="3200" b="1" dirty="0" smtClean="0"/>
              <a:t>Вы прочитаете сказки зарубежных писателей. Подумайте: чем эти сказки похожи на народные? Как они начинаются? Есть ли в них сказочные повторы, присказки? Какие особенности есть у каждой сказки? Как в них наказывается зло? 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023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163" y="3068638"/>
            <a:ext cx="3529012" cy="1752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(1628 — 1703)</a:t>
            </a:r>
            <a:r>
              <a:rPr lang="ru-RU" smtClean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2051" name="Picture 5" descr="http://www.peoples.ru/art/literature/prose/fairytale/perro/perrault_513944642_tonnel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4831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435600" y="3789363"/>
            <a:ext cx="3311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66"/>
                </a:solidFill>
              </a:rPr>
              <a:t>Известный французский </a:t>
            </a:r>
            <a:r>
              <a:rPr lang="ru-RU" sz="2400" b="1" dirty="0" smtClean="0">
                <a:solidFill>
                  <a:srgbClr val="000066"/>
                </a:solidFill>
              </a:rPr>
              <a:t>писатель-сказочник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5292725" y="1412875"/>
            <a:ext cx="360045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Шарль Перро</a:t>
            </a:r>
          </a:p>
        </p:txBody>
      </p:sp>
    </p:spTree>
    <p:extLst>
      <p:ext uri="{BB962C8B-B14F-4D97-AF65-F5344CB8AC3E}">
        <p14:creationId xmlns:p14="http://schemas.microsoft.com/office/powerpoint/2010/main" val="26433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395288" y="5805488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Франция –  государство Западной Европы.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Столица – Париж.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3075" name="Picture 15" descr="http://www.evropa.org.ua/images/europe_map_p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60350"/>
            <a:ext cx="6607175" cy="558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Line 17"/>
          <p:cNvSpPr>
            <a:spLocks noChangeShapeType="1"/>
          </p:cNvSpPr>
          <p:nvPr/>
        </p:nvSpPr>
        <p:spPr bwMode="auto">
          <a:xfrm>
            <a:off x="2124075" y="3860800"/>
            <a:ext cx="1223963" cy="2159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0" descr="0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628775"/>
            <a:ext cx="1455737" cy="197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8" descr="d0b7d0bed0bbd183d188d0ba1-420x5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700213"/>
            <a:ext cx="1493838" cy="189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1" descr="p0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365625"/>
            <a:ext cx="17097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23" descr="1273645802_k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1574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7" descr="&amp;SHcy;&amp;acy;&amp;rcy;&amp;lcy;&amp;softcy; &amp;Pcy;&amp;iecy;&amp;rcy;&amp;rcy;&amp;ocy; - &amp;Scy;&amp;kcy;&amp;acy;&amp;zcy;&amp;kcy;&amp;icy; &amp;mcy;&amp;acy;&amp;tcy;&amp;ucy;&amp;shcy;&amp;kcy;&amp;icy; &amp;Gcy;&amp;ucy;&amp;scy;&amp;ycy;&amp;ncy;&amp;i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3" descr="http://mukmcb.ucoz.ru/Detsk_book/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292600"/>
            <a:ext cx="14144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5" descr="http://rpod.ru/personal/pictures/00/00/02/75/44/00000000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170656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8" descr="perro-spyaschaya-krasavitsa-crane-r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221163"/>
            <a:ext cx="15049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51" descr="Sharl_Perro__Oslinaya_shku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4313"/>
            <a:ext cx="1447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3" descr="Perro0004-420x5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15573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WordArt 5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5111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Выставка книг</a:t>
            </a:r>
          </a:p>
        </p:txBody>
      </p:sp>
    </p:spTree>
    <p:extLst>
      <p:ext uri="{BB962C8B-B14F-4D97-AF65-F5344CB8AC3E}">
        <p14:creationId xmlns:p14="http://schemas.microsoft.com/office/powerpoint/2010/main" val="1546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132</Words>
  <Application>Microsoft Office PowerPoint</Application>
  <PresentationFormat>Экран (4:3)</PresentationFormat>
  <Paragraphs>24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Волна</vt:lpstr>
      <vt:lpstr>Оформление по умолчанию</vt:lpstr>
      <vt:lpstr>1_Оформление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Помни,  когда читаешь, надо думать, представлять, переживать, понимать.</vt:lpstr>
      <vt:lpstr>Презентация PowerPoint</vt:lpstr>
      <vt:lpstr>      Вывод:  </vt:lpstr>
      <vt:lpstr>Сказки зарубежных писателей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Ш.Перро «Подарки феи»</vt:lpstr>
      <vt:lpstr>Презентация PowerPoint</vt:lpstr>
      <vt:lpstr>Расскажите о фее по плану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Помни,  когда читаешь, надо думать, представлять, переживать, понимать.</dc:title>
  <cp:lastModifiedBy>User</cp:lastModifiedBy>
  <cp:revision>17</cp:revision>
  <dcterms:modified xsi:type="dcterms:W3CDTF">2016-02-23T14:14:55Z</dcterms:modified>
</cp:coreProperties>
</file>