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8" r:id="rId9"/>
    <p:sldId id="269" r:id="rId10"/>
    <p:sldId id="266" r:id="rId11"/>
    <p:sldId id="270" r:id="rId12"/>
    <p:sldId id="267" r:id="rId13"/>
    <p:sldId id="271" r:id="rId14"/>
    <p:sldId id="272" r:id="rId15"/>
  </p:sldIdLst>
  <p:sldSz cx="10287000" cy="6858000" type="35mm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242" y="-144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59617-0034-4FFC-854B-E46A273B5049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B53CA-8BD8-4879-9AF2-60C9725ED8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94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B53CA-8BD8-4879-9AF2-60C9725ED81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05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1525" y="2130429"/>
            <a:ext cx="874395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58075" y="274641"/>
            <a:ext cx="231457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4350" y="274641"/>
            <a:ext cx="67722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602" y="4406902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602" y="2906716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0" y="1600202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9225" y="1600202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1" y="1535114"/>
            <a:ext cx="4545212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1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25657" y="1535114"/>
            <a:ext cx="454699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25657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4" y="273050"/>
            <a:ext cx="3384352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1934" y="273054"/>
            <a:ext cx="575072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354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6324" y="4800602"/>
            <a:ext cx="6172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16324" y="5367340"/>
            <a:ext cx="6172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274639"/>
            <a:ext cx="9258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350" y="1600202"/>
            <a:ext cx="92583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4350" y="6356353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14725" y="6356353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2350" y="6356353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68" y="0"/>
            <a:ext cx="1031326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9004" y="188640"/>
            <a:ext cx="8849606" cy="1152129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МБОУ ШКОЛА №69 Г.О.САМАРА ДОШКОЛЬНОЕ ОТДЕЛЕНИЕ 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 АДРЕСУ: УЛ. ГАГАРИНА, 123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6185" y="1120925"/>
            <a:ext cx="7187715" cy="8763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ПРОЕКТ</a:t>
            </a:r>
            <a:r>
              <a:rPr lang="ru-RU" sz="1200" dirty="0" smtClean="0">
                <a:ea typeface="Calibri"/>
                <a:cs typeface="Times New Roman"/>
              </a:rPr>
              <a:t> 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СТАРШЕЙ ГРУППЕ</a:t>
            </a:r>
            <a:endParaRPr lang="ru-RU" sz="12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34828" y="1844824"/>
            <a:ext cx="874395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«БУМАЖНАЯ КУКЛА КАК </a:t>
            </a:r>
            <a:r>
              <a:rPr lang="ru-RU" b="1" dirty="0" smtClean="0"/>
              <a:t>ИНСТРУМЕНТ СОЦИАЛИЗАЦИИ </a:t>
            </a:r>
            <a:r>
              <a:rPr lang="ru-RU" b="1" dirty="0"/>
              <a:t>РЕБЕНКА </a:t>
            </a:r>
            <a:endParaRPr lang="ru-RU" b="1" dirty="0" smtClean="0"/>
          </a:p>
          <a:p>
            <a:r>
              <a:rPr lang="ru-RU" b="1" dirty="0" smtClean="0"/>
              <a:t>ДОШКОЛЬНОГО </a:t>
            </a:r>
            <a:r>
              <a:rPr lang="ru-RU" b="1" dirty="0"/>
              <a:t>ВОЗРАСТА»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496" y="3429000"/>
            <a:ext cx="6048672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5000"/>
              </a:lnSpc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    Участники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проекта </a:t>
            </a:r>
            <a:endParaRPr lang="ru-RU" sz="1200" dirty="0"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   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Воспитатели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: </a:t>
            </a:r>
            <a:endParaRPr lang="ru-RU" sz="1200" dirty="0"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  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Махиянова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Нажия Ишбулдыевна </a:t>
            </a:r>
            <a:endParaRPr lang="ru-RU" sz="1200" dirty="0"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   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Турусина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Елена Викторовна</a:t>
            </a:r>
            <a:endParaRPr lang="ru-RU" sz="1200" dirty="0"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   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Воспитанники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старшей группы</a:t>
            </a:r>
            <a:endParaRPr lang="ru-RU" sz="1200" dirty="0">
              <a:ea typeface="Calibri"/>
              <a:cs typeface="Times New Roman"/>
            </a:endParaRPr>
          </a:p>
          <a:p>
            <a:pPr algn="l">
              <a:lnSpc>
                <a:spcPct val="115000"/>
              </a:lnSpc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   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Родители воспитанников старшей группы</a:t>
            </a:r>
            <a:endParaRPr lang="ru-RU" sz="1200" dirty="0">
              <a:ea typeface="Calibri"/>
              <a:cs typeface="Times New Roman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</a:rPr>
              <a:t> </a:t>
            </a:r>
            <a:endParaRPr lang="ru-RU" sz="1200" dirty="0"/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Times New Roman"/>
              </a:rPr>
              <a:t>                                             </a:t>
            </a:r>
            <a:endParaRPr lang="ru-RU" sz="1200" dirty="0"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3860" y="5301208"/>
            <a:ext cx="1731051" cy="4221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600" b="1" dirty="0">
                <a:solidFill>
                  <a:prstClr val="black"/>
                </a:solidFill>
                <a:latin typeface="Times New Roman"/>
              </a:rPr>
              <a:t>г.о. Самара, 2016</a:t>
            </a:r>
            <a:endParaRPr lang="ru-RU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97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705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10287000" cy="864096"/>
          </a:xfrm>
        </p:spPr>
        <p:txBody>
          <a:bodyPr>
            <a:noAutofit/>
          </a:bodyPr>
          <a:lstStyle/>
          <a:p>
            <a:r>
              <a:rPr lang="ru-RU" sz="2800" dirty="0"/>
              <a:t> </a:t>
            </a:r>
            <a:r>
              <a:rPr lang="ru-RU" sz="2800" b="1" dirty="0"/>
              <a:t>КОНСТРУИРОВАНИЕ: </a:t>
            </a:r>
            <a:br>
              <a:rPr lang="ru-RU" sz="2800" b="1" dirty="0"/>
            </a:br>
            <a:r>
              <a:rPr lang="ru-RU" sz="2800" b="1" dirty="0"/>
              <a:t>СОЗДАНИЕ ОБЪЕМНЫХ КОНСТРУКЦИЙ ИЗ БУМАГИ - МЕБЕЛИ.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Рисунок 4" descr="C:\Users\Asus\Desktop\работа детский сад\проект коллекционирование Куклы\фото для проекта\20151207_160322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04" y="1079801"/>
            <a:ext cx="2578735" cy="4271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sus\Desktop\работа детский сад\проект коллекционирование Куклы\фото для проекта\20151207_160322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566" y="980728"/>
            <a:ext cx="2512695" cy="4161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00" y="1246989"/>
            <a:ext cx="2476384" cy="41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3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705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1124"/>
            <a:ext cx="9793088" cy="6594276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 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8964" y="260648"/>
            <a:ext cx="96490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ЛЕПКА: С ПОМОЩЬЮ ТЕХНИКИ ПЛАСТИНОГРАФИЯ РАСКРАСИТЬ  КУКЛУ</a:t>
            </a:r>
            <a:r>
              <a:rPr lang="ru-RU" b="1" dirty="0"/>
              <a:t>.</a:t>
            </a:r>
            <a:endParaRPr lang="ru-RU" dirty="0">
              <a:effectLst/>
            </a:endParaRPr>
          </a:p>
        </p:txBody>
      </p:sp>
      <p:pic>
        <p:nvPicPr>
          <p:cNvPr id="5" name="Рисунок 4" descr="C:\Users\Asus\Desktop\работа детский сад\проект коллекционирование Куклы\фото для проекта\IMG_20151230_1553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41" y="1169998"/>
            <a:ext cx="1701165" cy="227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sus\Desktop\работа детский сад\проект коллекционирование Куклы\фото для проекта\IMG_20151230_15425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24" y="3503920"/>
            <a:ext cx="2608580" cy="195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Asus\Desktop\работа детский сад\проект коллекционирование Куклы\фото для проекта\IMG_20151230_15531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485" y="1169998"/>
            <a:ext cx="1698191" cy="2189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Asus\Desktop\работа детский сад\проект коллекционирование Куклы\фото для проекта\IMG_20151230_15424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771689" y="3219545"/>
            <a:ext cx="1954531" cy="2523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Asus\Desktop\работа детский сад\проект коллекционирование Куклы\фото для проекта\IMG_20151230_15430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5" y="1214755"/>
            <a:ext cx="2911759" cy="2133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Asus\Desktop\работа детский сад\проект коллекционирование Куклы\фото для проекта\IMG_20151230_15431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741" y="1214755"/>
            <a:ext cx="2657554" cy="2189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Asus\Desktop\работа детский сад\проект коллекционирование Куклы\фото для проекта\IMG_20151230_155324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18085" y="2808495"/>
            <a:ext cx="1987538" cy="3312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457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705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1124"/>
            <a:ext cx="9896028" cy="2087654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6956" y="260648"/>
            <a:ext cx="100400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ЗАКЛЮЧИТЕЛЬНЫЙ ЭТАП</a:t>
            </a:r>
            <a:endParaRPr lang="ru-RU" sz="2800" dirty="0" smtClean="0"/>
          </a:p>
          <a:p>
            <a:r>
              <a:rPr lang="ru-RU" sz="2800" dirty="0" smtClean="0"/>
              <a:t> ПРЕДСТАВЛЕНИЕ ИГРОВОГО УГОЛКА  </a:t>
            </a:r>
          </a:p>
          <a:p>
            <a:r>
              <a:rPr lang="ru-RU" sz="2800" dirty="0" smtClean="0"/>
              <a:t>«БУМАЖНАЯ КУКЛА В ГРУППЕ».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9" y="1844824"/>
            <a:ext cx="4355976" cy="32669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620" y="254061"/>
            <a:ext cx="3800379" cy="28502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119" y="3279134"/>
            <a:ext cx="4108845" cy="308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1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705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1124"/>
            <a:ext cx="9896028" cy="2087654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64" y="657456"/>
            <a:ext cx="7848872" cy="60917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0972" y="149897"/>
            <a:ext cx="97357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</a:rPr>
              <a:t> ВЫСТАВКА РИСУНКОВ ВЫПОЛНЕННЫЕ СОВМЕСТНО С РОДИТЕЛЯМИ.</a:t>
            </a:r>
            <a:endParaRPr lang="ru-RU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287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5852" y="2852936"/>
            <a:ext cx="9258300" cy="114300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5228" y="332656"/>
            <a:ext cx="730374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i="1" dirty="0"/>
              <a:t>Как птицы из всего строят </a:t>
            </a:r>
            <a:r>
              <a:rPr lang="ru-RU" sz="2800" i="1" dirty="0" smtClean="0"/>
              <a:t>гнезда,</a:t>
            </a:r>
          </a:p>
          <a:p>
            <a:pPr algn="r"/>
            <a:r>
              <a:rPr lang="ru-RU" sz="2800" i="1" dirty="0" smtClean="0"/>
              <a:t>Так </a:t>
            </a:r>
            <a:r>
              <a:rPr lang="ru-RU" sz="2800" i="1" dirty="0"/>
              <a:t>дети из всего мастерят </a:t>
            </a:r>
            <a:r>
              <a:rPr lang="ru-RU" sz="2800" i="1" dirty="0" smtClean="0"/>
              <a:t>себе куклу</a:t>
            </a:r>
            <a:r>
              <a:rPr lang="ru-RU" sz="2800" i="1" dirty="0"/>
              <a:t>.</a:t>
            </a:r>
            <a:br>
              <a:rPr lang="ru-RU" sz="2800" i="1" dirty="0"/>
            </a:br>
            <a:r>
              <a:rPr lang="ru-RU" sz="2800" i="1" dirty="0"/>
              <a:t>В. Гюго</a:t>
            </a:r>
            <a:endParaRPr lang="ru-RU" sz="2800" dirty="0"/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15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26" y="0"/>
            <a:ext cx="10314026" cy="71906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948" y="274638"/>
            <a:ext cx="10112052" cy="994122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/>
              <a:t>Тип проекта: </a:t>
            </a:r>
            <a:r>
              <a:rPr lang="ru-RU" sz="1800" dirty="0"/>
              <a:t>познавательно – </a:t>
            </a:r>
            <a:r>
              <a:rPr lang="ru-RU" sz="1800" dirty="0" smtClean="0"/>
              <a:t>творческий </a:t>
            </a:r>
            <a:br>
              <a:rPr lang="ru-RU" sz="1800" dirty="0" smtClean="0"/>
            </a:br>
            <a:r>
              <a:rPr lang="ru-RU" sz="1800" b="1" dirty="0" smtClean="0"/>
              <a:t>Реализация </a:t>
            </a:r>
            <a:r>
              <a:rPr lang="ru-RU" sz="1800" b="1" dirty="0"/>
              <a:t>проекта: </a:t>
            </a:r>
            <a:r>
              <a:rPr lang="ru-RU" sz="1800" dirty="0"/>
              <a:t>октябрь 2015 г. – декабрь 2015 г.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4948" y="908720"/>
            <a:ext cx="993710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/>
              <a:t> </a:t>
            </a:r>
            <a:r>
              <a:rPr lang="ru-RU" b="1" dirty="0"/>
              <a:t>Актуальность.</a:t>
            </a:r>
            <a:r>
              <a:rPr lang="ru-RU" dirty="0"/>
              <a:t> </a:t>
            </a:r>
            <a:r>
              <a:rPr lang="ru-RU" sz="1400" dirty="0"/>
              <a:t>Социализация представляет собой процесс, освоение ребенком норм и ценностей общества, в котором он развивается. И это происходит раньше, чем мы думаем – с самого рождения малыш вступает в мир, чьи правила ему приходится принимать и уважать. </a:t>
            </a:r>
            <a:r>
              <a:rPr lang="ru-RU" sz="1400" dirty="0" smtClean="0"/>
              <a:t>И </a:t>
            </a:r>
            <a:r>
              <a:rPr lang="ru-RU" sz="1400" dirty="0"/>
              <a:t>наиболее эффективно это происходит, когда ребенок развивается в группе. </a:t>
            </a:r>
            <a:r>
              <a:rPr lang="ru-RU" sz="1400" dirty="0" smtClean="0"/>
              <a:t>Дети </a:t>
            </a:r>
            <a:r>
              <a:rPr lang="ru-RU" sz="1400" dirty="0"/>
              <a:t>склонны одушевлять окружающие их предметы. </a:t>
            </a:r>
            <a:endParaRPr lang="ru-RU" sz="1400" dirty="0" smtClean="0"/>
          </a:p>
          <a:p>
            <a:pPr algn="just"/>
            <a:r>
              <a:rPr lang="ru-RU" sz="1400" dirty="0" smtClean="0"/>
              <a:t>             Мир </a:t>
            </a:r>
            <a:r>
              <a:rPr lang="ru-RU" sz="1400" dirty="0"/>
              <a:t>кукол – это сказочный мир, полный волшебства, свершений, побед и совершенства. Анализируя поведение детей в игре, сделали вывод, что часть детей коллекционирует куклы. У них есть любимые модели и они собирают целые коллекции, которые с удовольствием демонстрируют окружающим. Детям старшего дошкольного возраста нравится показывать игрушки, у которых есть красивые наряды и разнообразные аксессуары.    </a:t>
            </a:r>
            <a:endParaRPr lang="ru-RU" sz="1400" dirty="0"/>
          </a:p>
          <a:p>
            <a:pPr algn="just"/>
            <a:r>
              <a:rPr lang="ru-RU" sz="1400" dirty="0" smtClean="0"/>
              <a:t>             Девочкам </a:t>
            </a:r>
            <a:r>
              <a:rPr lang="ru-RU" sz="1400" dirty="0"/>
              <a:t>нравится возиться с красивыми куклами, переодевать их, шить на них одежду. Благодаря этому девочки впервые осваивают знания и навыки формы и цвета, делают разные поделки, сооружают куклам дома, сами делают мебель, полностью мастерят обстановку в доме и является важным компонентом социализации ребенка в обществе. </a:t>
            </a:r>
            <a:endParaRPr lang="ru-RU" sz="1400" dirty="0"/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         В </a:t>
            </a:r>
            <a:r>
              <a:rPr lang="ru-RU" sz="1400" dirty="0"/>
              <a:t>данной работе кукла рассматривалась как инструмент для социализации ребенка в обществе и прививание таких качеств, как: </a:t>
            </a:r>
            <a:endParaRPr lang="ru-RU" sz="1400" dirty="0"/>
          </a:p>
          <a:p>
            <a:pPr algn="just"/>
            <a:r>
              <a:rPr lang="ru-RU" sz="1400" dirty="0" smtClean="0"/>
              <a:t>- </a:t>
            </a:r>
            <a:r>
              <a:rPr lang="ru-RU" sz="1400" dirty="0"/>
              <a:t>умение распознавать социальную роль человека и соответственно к нему обращаться;</a:t>
            </a:r>
            <a:endParaRPr lang="ru-RU" sz="1400" dirty="0"/>
          </a:p>
          <a:p>
            <a:pPr algn="just"/>
            <a:r>
              <a:rPr lang="ru-RU" sz="1400" dirty="0"/>
              <a:t>- умение взаимодействовать с социумом (данная работа была проведена в младшей и средней группах).</a:t>
            </a:r>
            <a:endParaRPr lang="ru-RU" sz="1400" dirty="0"/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         Важная </a:t>
            </a:r>
            <a:r>
              <a:rPr lang="ru-RU" sz="1400" dirty="0"/>
              <a:t>роль куклы в старшей группе детского сада закрепление полученных знаний и навыков,  обучение ребенка:</a:t>
            </a:r>
            <a:endParaRPr lang="ru-RU" sz="1400" dirty="0"/>
          </a:p>
          <a:p>
            <a:pPr algn="just"/>
            <a:r>
              <a:rPr lang="ru-RU" sz="1400" dirty="0"/>
              <a:t>- умение распределять социальные роли;</a:t>
            </a:r>
            <a:endParaRPr lang="ru-RU" sz="1400" dirty="0"/>
          </a:p>
          <a:p>
            <a:pPr algn="just"/>
            <a:r>
              <a:rPr lang="ru-RU" sz="1400" dirty="0"/>
              <a:t>- расставлять приоритеты;</a:t>
            </a:r>
            <a:endParaRPr lang="ru-RU" sz="1400" dirty="0"/>
          </a:p>
          <a:p>
            <a:pPr algn="just"/>
            <a:r>
              <a:rPr lang="ru-RU" sz="1400" dirty="0"/>
              <a:t>- сотрудничать и находить компромиссы.</a:t>
            </a:r>
            <a:endParaRPr lang="ru-RU" sz="1400" dirty="0"/>
          </a:p>
          <a:p>
            <a:pPr algn="just"/>
            <a:r>
              <a:rPr lang="ru-RU" sz="1400" b="1" dirty="0"/>
              <a:t>Существует научное название данного вида коллекционирования – плангонология.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39527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705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956" y="263724"/>
            <a:ext cx="9814402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/>
              <a:t>Цель проекта: </a:t>
            </a:r>
            <a:r>
              <a:rPr lang="ru-RU" sz="2400" dirty="0"/>
              <a:t>развитие познавательной активности (интерес и деятельность) детей дошкольного возраста путем создания коллекций бумажных кукол и нарядов к ней.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6956" y="1412776"/>
            <a:ext cx="981440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/>
              <a:t>Задачами</a:t>
            </a:r>
            <a:r>
              <a:rPr lang="ru-RU" sz="1900" dirty="0"/>
              <a:t> данной работы являются:</a:t>
            </a:r>
            <a:endParaRPr lang="ru-RU" sz="1900" dirty="0"/>
          </a:p>
          <a:p>
            <a:r>
              <a:rPr lang="ru-RU" sz="1900" dirty="0" smtClean="0"/>
              <a:t>- </a:t>
            </a:r>
            <a:r>
              <a:rPr lang="ru-RU" sz="1900" dirty="0"/>
              <a:t>изучение </a:t>
            </a:r>
            <a:r>
              <a:rPr lang="ru-RU" sz="1900" dirty="0" smtClean="0"/>
              <a:t>коллекций;</a:t>
            </a:r>
            <a:endParaRPr lang="ru-RU" sz="1900" dirty="0"/>
          </a:p>
          <a:p>
            <a:r>
              <a:rPr lang="ru-RU" sz="1900" dirty="0"/>
              <a:t>- научиться </a:t>
            </a:r>
            <a:r>
              <a:rPr lang="ru-RU" sz="1900" dirty="0" smtClean="0"/>
              <a:t>делать одежду </a:t>
            </a:r>
            <a:r>
              <a:rPr lang="ru-RU" sz="1900" dirty="0"/>
              <a:t>для бумажной куклы;</a:t>
            </a:r>
            <a:endParaRPr lang="ru-RU" sz="1900" dirty="0"/>
          </a:p>
          <a:p>
            <a:r>
              <a:rPr lang="ru-RU" sz="1900" dirty="0"/>
              <a:t>- организовать совместную поисково-познавательную деятельность дошкольников, педагогов, родителей;</a:t>
            </a:r>
            <a:endParaRPr lang="ru-RU" sz="1900" dirty="0"/>
          </a:p>
          <a:p>
            <a:r>
              <a:rPr lang="ru-RU" sz="1900" dirty="0"/>
              <a:t>- развитие мыслительной активности и творческих способностей;</a:t>
            </a:r>
            <a:endParaRPr lang="ru-RU" sz="1900" dirty="0"/>
          </a:p>
          <a:p>
            <a:r>
              <a:rPr lang="ru-RU" sz="1900" dirty="0"/>
              <a:t>- совершенствование аналитического восприятия, стимулирование интереса к сравнению предметов, познанию их особенностей и назначения;</a:t>
            </a:r>
            <a:endParaRPr lang="ru-RU" sz="1900" dirty="0"/>
          </a:p>
          <a:p>
            <a:r>
              <a:rPr lang="ru-RU" sz="1900" dirty="0"/>
              <a:t>- развитие коммуникативных навыков;</a:t>
            </a:r>
            <a:endParaRPr lang="ru-RU" sz="1900" dirty="0"/>
          </a:p>
          <a:p>
            <a:r>
              <a:rPr lang="ru-RU" sz="1900" dirty="0"/>
              <a:t>- обогащение сенсорного опыта детей;</a:t>
            </a:r>
            <a:endParaRPr lang="ru-RU" sz="1900" dirty="0"/>
          </a:p>
          <a:p>
            <a:r>
              <a:rPr lang="ru-RU" sz="1900" dirty="0"/>
              <a:t>- развитие лексико-грамматического строя речи;</a:t>
            </a:r>
            <a:endParaRPr lang="ru-RU" sz="1900" dirty="0"/>
          </a:p>
          <a:p>
            <a:r>
              <a:rPr lang="ru-RU" sz="1900" dirty="0"/>
              <a:t>- развитие познавательных процессов и мелкой моторики рук;</a:t>
            </a:r>
            <a:endParaRPr lang="ru-RU" sz="1900" dirty="0"/>
          </a:p>
          <a:p>
            <a:r>
              <a:rPr lang="ru-RU" sz="1900" dirty="0"/>
              <a:t>- воспитание нравственно - волевых качеств;</a:t>
            </a:r>
            <a:endParaRPr lang="ru-RU" sz="1900" dirty="0"/>
          </a:p>
          <a:p>
            <a:r>
              <a:rPr lang="ru-RU" sz="1900" dirty="0"/>
              <a:t>- применение полученных знаний в жизнь.</a:t>
            </a:r>
            <a:endParaRPr lang="ru-RU" sz="19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0975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705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956" y="263724"/>
            <a:ext cx="10040044" cy="5397524"/>
          </a:xfrm>
        </p:spPr>
        <p:txBody>
          <a:bodyPr>
            <a:noAutofit/>
          </a:bodyPr>
          <a:lstStyle/>
          <a:p>
            <a:pPr algn="l"/>
            <a:r>
              <a:rPr lang="ru-RU" sz="2800" b="1" dirty="0"/>
              <a:t>Предполагаемые результаты реализации проекта:</a:t>
            </a:r>
            <a:br>
              <a:rPr lang="ru-RU" sz="2800" b="1" dirty="0"/>
            </a:br>
            <a:r>
              <a:rPr lang="ru-RU" sz="2800" dirty="0"/>
              <a:t>• заинтересовать и увлечь детей идеей коллекционирования;</a:t>
            </a:r>
            <a:br>
              <a:rPr lang="ru-RU" sz="2800" dirty="0"/>
            </a:br>
            <a:r>
              <a:rPr lang="ru-RU" sz="2800" dirty="0"/>
              <a:t>• повышение уровня познавательных процессов и мелкой моторики рук;</a:t>
            </a:r>
            <a:br>
              <a:rPr lang="ru-RU" sz="2800" dirty="0"/>
            </a:br>
            <a:r>
              <a:rPr lang="ru-RU" sz="2800" dirty="0"/>
              <a:t>• улучшение работы по взаимодействию с родителями, активизации позиции родителей как участников педагогического процесса детского сада;</a:t>
            </a:r>
            <a:br>
              <a:rPr lang="ru-RU" sz="2800" dirty="0"/>
            </a:br>
            <a:r>
              <a:rPr lang="ru-RU" sz="2800" dirty="0"/>
              <a:t>• создание игрового уголка «Бумажная кукла в группе»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Этапы реализации проекта:</a:t>
            </a:r>
            <a:br>
              <a:rPr lang="ru-RU" sz="2800" b="1" dirty="0"/>
            </a:br>
            <a:r>
              <a:rPr lang="ru-RU" sz="2800" dirty="0"/>
              <a:t>1.	Подготовительный;</a:t>
            </a:r>
            <a:br>
              <a:rPr lang="ru-RU" sz="2800" dirty="0"/>
            </a:br>
            <a:r>
              <a:rPr lang="ru-RU" sz="2800" dirty="0"/>
              <a:t>2.	 Основной;</a:t>
            </a:r>
            <a:br>
              <a:rPr lang="ru-RU" sz="2800" dirty="0"/>
            </a:br>
            <a:r>
              <a:rPr lang="ru-RU" sz="2800" dirty="0"/>
              <a:t>3.	 Заключительный.</a:t>
            </a:r>
          </a:p>
        </p:txBody>
      </p:sp>
    </p:spTree>
    <p:extLst>
      <p:ext uri="{BB962C8B-B14F-4D97-AF65-F5344CB8AC3E}">
        <p14:creationId xmlns:p14="http://schemas.microsoft.com/office/powerpoint/2010/main" val="32937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705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948" y="764704"/>
            <a:ext cx="10112052" cy="4608512"/>
          </a:xfrm>
        </p:spPr>
        <p:txBody>
          <a:bodyPr>
            <a:noAutofit/>
          </a:bodyPr>
          <a:lstStyle/>
          <a:p>
            <a:pPr algn="l"/>
            <a:r>
              <a:rPr lang="ru-RU" sz="2400" b="1" dirty="0"/>
              <a:t>Подготовительный этап.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u="sng" dirty="0"/>
              <a:t>Формы работы с детьми: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• определение уровня сформированности представлений дошкольников о понятиях «коллекционирование», «коллекция», «коллекционер»;</a:t>
            </a:r>
            <a:br>
              <a:rPr lang="ru-RU" sz="2400" dirty="0"/>
            </a:br>
            <a:r>
              <a:rPr lang="ru-RU" sz="2400" dirty="0"/>
              <a:t>• обсуждение темы проекта;</a:t>
            </a:r>
            <a:br>
              <a:rPr lang="ru-RU" sz="2400" dirty="0"/>
            </a:br>
            <a:r>
              <a:rPr lang="ru-RU" sz="2400" dirty="0"/>
              <a:t>• определение уровня уже имеющихся у детей знаний о куклах.</a:t>
            </a:r>
            <a:br>
              <a:rPr lang="ru-RU" sz="2400" dirty="0"/>
            </a:br>
            <a:r>
              <a:rPr lang="ru-RU" sz="2400" u="sng" dirty="0"/>
              <a:t>Формы работы с родителями</a:t>
            </a:r>
            <a:r>
              <a:rPr lang="ru-RU" sz="2400" dirty="0"/>
              <a:t>:</a:t>
            </a:r>
            <a:br>
              <a:rPr lang="ru-RU" sz="2400" dirty="0"/>
            </a:br>
            <a:r>
              <a:rPr lang="ru-RU" sz="2400" dirty="0"/>
              <a:t>•  проведение консультации «Коллекция кукол – как средство развития познавательной активности и психических процессов у детей дошкольного возраста».</a:t>
            </a:r>
            <a:br>
              <a:rPr lang="ru-RU" sz="2400" dirty="0"/>
            </a:br>
            <a:r>
              <a:rPr lang="ru-RU" sz="2400" dirty="0"/>
              <a:t>• подобрать методическую, познавательную и художественную литературу, иллюстративный материал по данной теме;</a:t>
            </a:r>
            <a:br>
              <a:rPr lang="ru-RU" sz="2400" dirty="0"/>
            </a:br>
            <a:r>
              <a:rPr lang="ru-RU" sz="2400" dirty="0"/>
              <a:t>• подобрать материалы для коллекции, игрушки, атрибуты для игровой деятельности;</a:t>
            </a:r>
            <a:br>
              <a:rPr lang="ru-RU" sz="2400" dirty="0"/>
            </a:br>
            <a:r>
              <a:rPr lang="ru-RU" sz="2400" dirty="0"/>
              <a:t>• создание необходимых условий для реализации проекта.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3593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705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956" y="263724"/>
            <a:ext cx="9793088" cy="2661220"/>
          </a:xfrm>
        </p:spPr>
        <p:txBody>
          <a:bodyPr>
            <a:noAutofit/>
          </a:bodyPr>
          <a:lstStyle/>
          <a:p>
            <a:pPr algn="l"/>
            <a:r>
              <a:rPr lang="ru-RU" sz="2000" b="1" dirty="0"/>
              <a:t>Основной этап.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Формы работы с детьми:</a:t>
            </a:r>
            <a:br>
              <a:rPr lang="ru-RU" sz="2000" dirty="0"/>
            </a:br>
            <a:r>
              <a:rPr lang="ru-RU" sz="2000" dirty="0"/>
              <a:t>• Познавательная деятельность.</a:t>
            </a:r>
            <a:br>
              <a:rPr lang="ru-RU" sz="2000" dirty="0"/>
            </a:br>
            <a:r>
              <a:rPr lang="ru-RU" sz="2000" dirty="0"/>
              <a:t>Посещение интернет - музея куклы. Дошкольники узнали, что есть музей в Санкт-Петербурге, в нем много залов от деревянной куклы до кукол над которыми старались часовщик и мастер детских игрушек.  На страницах интернет-музея дети также смогли увидеть, какими были первые куклы детей </a:t>
            </a:r>
            <a:br>
              <a:rPr lang="ru-RU" sz="20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6" y="2348880"/>
            <a:ext cx="4128459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524" y="2362572"/>
            <a:ext cx="409194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2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705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1124"/>
            <a:ext cx="10287000" cy="3008076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>• Игровая деятельность.</a:t>
            </a:r>
            <a:br>
              <a:rPr lang="ru-RU" sz="2800" dirty="0"/>
            </a:br>
            <a:r>
              <a:rPr lang="ru-RU" sz="2800" dirty="0"/>
              <a:t>Дидактические игры: «Найди пару», «Чудесный мешочек», «Сосчитай-ка», «Составь картинку», «Подбери правильно», «Подбери по цвету».</a:t>
            </a:r>
            <a:br>
              <a:rPr lang="ru-RU" sz="2800" dirty="0"/>
            </a:br>
            <a:r>
              <a:rPr lang="ru-RU" sz="2800" dirty="0"/>
              <a:t>Сюжетные игры: «</a:t>
            </a:r>
            <a:r>
              <a:rPr lang="ru-RU" sz="2800" dirty="0" smtClean="0"/>
              <a:t>Семья»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5" name="Рисунок 4" descr="C:\Users\Asus\Desktop\работа детский сад\проект коллекционирование Куклы\фото для проекта\IMG_20150515_0900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2191019"/>
            <a:ext cx="4608512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Asus\Desktop\работа детский сад\проект коллекционирование Куклы\фото для проекта\IMG_20150515_09012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472" y="2191019"/>
            <a:ext cx="4320480" cy="3247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002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705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956" y="260648"/>
            <a:ext cx="10040044" cy="2088232"/>
          </a:xfrm>
        </p:spPr>
        <p:txBody>
          <a:bodyPr>
            <a:noAutofit/>
          </a:bodyPr>
          <a:lstStyle/>
          <a:p>
            <a:pPr algn="l"/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/>
              <a:t>РИСОВАНИЕ: «НАРИСУЕМ КУКЛУ».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52" y="1538790"/>
            <a:ext cx="4824536" cy="36184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60" y="620688"/>
            <a:ext cx="3107441" cy="414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6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7057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10040044" cy="136815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ЛЕПКА:</a:t>
            </a:r>
            <a:r>
              <a:rPr lang="ru-RU" sz="2000" b="1" dirty="0">
                <a:ea typeface="Calibri"/>
                <a:cs typeface="Times New Roman"/>
              </a:rPr>
              <a:t>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СОЗДАНИЕ ОДЕЖДЫ ДЛЯ БУМАЖНОЙ КУКЛЫ «АТЕЛЬЕ».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64" y="1004730"/>
            <a:ext cx="2088232" cy="27843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27076" y="2480719"/>
            <a:ext cx="2430270" cy="3240360"/>
          </a:xfrm>
          <a:prstGeom prst="rect">
            <a:avLst/>
          </a:prstGeom>
        </p:spPr>
      </p:pic>
      <p:pic>
        <p:nvPicPr>
          <p:cNvPr id="6" name="Рисунок 5" descr="C:\Users\Asus\Desktop\работа детский сад\проект коллекционирование Куклы\фото для проекта\IMG_20151228_17130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501" y="1004730"/>
            <a:ext cx="1677035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8" y="997054"/>
            <a:ext cx="3195847" cy="23968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11" y="3393939"/>
            <a:ext cx="2843808" cy="2132856"/>
          </a:xfrm>
          <a:prstGeom prst="rect">
            <a:avLst/>
          </a:prstGeom>
        </p:spPr>
      </p:pic>
      <p:pic>
        <p:nvPicPr>
          <p:cNvPr id="9" name="Рисунок 8" descr="C:\Users\Asus\Desktop\работа детский сад\проект коллекционирование Куклы\фото для проекта\IMG_20151228_170613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464" y="2382807"/>
            <a:ext cx="2303335" cy="27193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996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435</Words>
  <Application>Microsoft Office PowerPoint</Application>
  <PresentationFormat>Слайд 35 мм</PresentationFormat>
  <Paragraphs>58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МБОУ ШКОЛА №69 Г.О.САМАРА ДОШКОЛЬНОЕ ОТДЕЛЕНИЕ  ПО АДРЕСУ: УЛ. ГАГАРИНА, 123 </vt:lpstr>
      <vt:lpstr>Тип проекта: познавательно – творческий  Реализация проекта: октябрь 2015 г. – декабрь 2015 г. </vt:lpstr>
      <vt:lpstr>Цель проекта: развитие познавательной активности (интерес и деятельность) детей дошкольного возраста путем создания коллекций бумажных кукол и нарядов к ней.</vt:lpstr>
      <vt:lpstr>Предполагаемые результаты реализации проекта: • заинтересовать и увлечь детей идеей коллекционирования; • повышение уровня познавательных процессов и мелкой моторики рук; • улучшение работы по взаимодействию с родителями, активизации позиции родителей как участников педагогического процесса детского сада; • создание игрового уголка «Бумажная кукла в группе» Этапы реализации проекта: 1. Подготовительный; 2.  Основной; 3.  Заключительный.</vt:lpstr>
      <vt:lpstr>Подготовительный этап. Формы работы с детьми: • определение уровня сформированности представлений дошкольников о понятиях «коллекционирование», «коллекция», «коллекционер»; • обсуждение темы проекта; • определение уровня уже имеющихся у детей знаний о куклах. Формы работы с родителями: •  проведение консультации «Коллекция кукол – как средство развития познавательной активности и психических процессов у детей дошкольного возраста». • подобрать методическую, познавательную и художественную литературу, иллюстративный материал по данной теме; • подобрать материалы для коллекции, игрушки, атрибуты для игровой деятельности; • создание необходимых условий для реализации проекта. </vt:lpstr>
      <vt:lpstr>Основной этап. Формы работы с детьми: • Познавательная деятельность. Посещение интернет - музея куклы. Дошкольники узнали, что есть музей в Санкт-Петербурге, в нем много залов от деревянной куклы до кукол над которыми старались часовщик и мастер детских игрушек.  На страницах интернет-музея дети также смогли увидеть, какими были первые куклы детей   </vt:lpstr>
      <vt:lpstr>• Игровая деятельность. Дидактические игры: «Найди пару», «Чудесный мешочек», «Сосчитай-ка», «Составь картинку», «Подбери правильно», «Подбери по цвету». Сюжетные игры: «Семья»  </vt:lpstr>
      <vt:lpstr>  РИСОВАНИЕ: «НАРИСУЕМ КУКЛУ».    </vt:lpstr>
      <vt:lpstr>ЛЕПКА: СОЗДАНИЕ ОДЕЖДЫ ДЛЯ БУМАЖНОЙ КУКЛЫ «АТЕЛЬЕ».  </vt:lpstr>
      <vt:lpstr> КОНСТРУИРОВАНИЕ:  СОЗДАНИЕ ОБЪЕМНЫХ КОНСТРУКЦИЙ ИЗ БУМАГИ - МЕБЕЛИ.   </vt:lpstr>
      <vt:lpstr>  </vt:lpstr>
      <vt:lpstr> </vt:lpstr>
      <vt:lpstr>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Аленка</dc:creator>
  <cp:lastModifiedBy>Asus</cp:lastModifiedBy>
  <cp:revision>13</cp:revision>
  <dcterms:created xsi:type="dcterms:W3CDTF">2016-01-16T09:22:21Z</dcterms:created>
  <dcterms:modified xsi:type="dcterms:W3CDTF">2016-01-16T11:51:35Z</dcterms:modified>
</cp:coreProperties>
</file>