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9" r:id="rId7"/>
    <p:sldId id="268" r:id="rId8"/>
    <p:sldId id="267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729A1"/>
    <a:srgbClr val="4C216D"/>
    <a:srgbClr val="D1F3FF"/>
    <a:srgbClr val="00642D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1078-83A2-420F-BE37-BD27AC7D21F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53030" y="188640"/>
            <a:ext cx="6607026" cy="9361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21198641">
            <a:off x="2250946" y="2352889"/>
            <a:ext cx="2004062" cy="1584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1\Desktop\раскраски\мальчик танцует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573">
            <a:off x="2679146" y="2336247"/>
            <a:ext cx="1147662" cy="16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1\Desktop\1007064596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44" y="964489"/>
            <a:ext cx="5316216" cy="505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4775" y="2950"/>
            <a:ext cx="859034" cy="6788316"/>
            <a:chOff x="-3" y="21618"/>
            <a:chExt cx="745648" cy="6788316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026" name="Picture 2" descr="C:\Users\1\Desktop\3а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54" y="21618"/>
              <a:ext cx="745591" cy="3429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1\Desktop\3а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35" b="50000"/>
            <a:stretch/>
          </p:blipFill>
          <p:spPr bwMode="auto">
            <a:xfrm>
              <a:off x="0" y="3356693"/>
              <a:ext cx="745589" cy="30219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1\Desktop\3а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103" b="52377"/>
            <a:stretch/>
          </p:blipFill>
          <p:spPr bwMode="auto">
            <a:xfrm>
              <a:off x="-3" y="5399131"/>
              <a:ext cx="745591" cy="14108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807080" y="289801"/>
            <a:ext cx="625297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bliqueTopLef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800000"/>
                </a:solidFill>
                <a:effectLst/>
                <a:latin typeface="Arial Black" pitchFamily="34" charset="0"/>
              </a:rPr>
              <a:t>Рисуем и считаем!</a:t>
            </a:r>
            <a:endParaRPr lang="ru-RU" sz="4400" b="1" dirty="0">
              <a:ln w="6350">
                <a:solidFill>
                  <a:schemeClr val="accent6">
                    <a:lumMod val="75000"/>
                  </a:schemeClr>
                </a:solidFill>
              </a:ln>
              <a:solidFill>
                <a:srgbClr val="8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3809" y="6015798"/>
            <a:ext cx="7772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ahoma" pitchFamily="34" charset="0"/>
              </a:rPr>
              <a:t>Интерактивный тренажёр</a:t>
            </a:r>
          </a:p>
          <a:p>
            <a:pPr algn="ctr">
              <a:defRPr/>
            </a:pPr>
            <a:r>
              <a:rPr lang="ru-RU" altLang="ru-RU" sz="24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ahoma" pitchFamily="34" charset="0"/>
              </a:rPr>
              <a:t>с технологическим приёмом «Раскраска»</a:t>
            </a:r>
            <a:endParaRPr lang="ru-RU" altLang="ru-RU" sz="24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ahoma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961338" y="2741836"/>
            <a:ext cx="3182662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8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Копылова </a:t>
            </a:r>
            <a:r>
              <a:rPr lang="ru-RU" altLang="ru-RU" b="1" dirty="0" smtClean="0">
                <a:solidFill>
                  <a:srgbClr val="8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И. В.</a:t>
            </a:r>
            <a:endParaRPr lang="ru-RU" altLang="ru-RU" b="1" dirty="0">
              <a:solidFill>
                <a:srgbClr val="8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МБДОУ 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сад №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38 «Апельсин»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. Тамбов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hlinkClick r:id="" action="ppaction://hlinkshowjump?jump=nextslide"/>
          </p:cNvPr>
          <p:cNvSpPr/>
          <p:nvPr/>
        </p:nvSpPr>
        <p:spPr>
          <a:xfrm>
            <a:off x="5610336" y="5762192"/>
            <a:ext cx="1656184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3729A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3729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Начать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052736"/>
            <a:ext cx="7200800" cy="394815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729A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 eaLnBrk="1" hangingPunct="1">
              <a:defRPr/>
            </a:pPr>
            <a:endParaRPr lang="ru-RU" altLang="ru-RU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latin typeface="Arial Black" panose="020B0A04020102020204" pitchFamily="34" charset="0"/>
              </a:rPr>
              <a:t>Ребята</a:t>
            </a:r>
            <a:r>
              <a:rPr lang="ru-RU" altLang="ru-RU" sz="2400" b="1" dirty="0">
                <a:latin typeface="Arial Black" panose="020B0A04020102020204" pitchFamily="34" charset="0"/>
              </a:rPr>
              <a:t>, </a:t>
            </a:r>
            <a:r>
              <a:rPr lang="ru-RU" altLang="ru-RU" sz="2400" b="1" dirty="0" smtClean="0">
                <a:latin typeface="Arial Black" panose="020B0A04020102020204" pitchFamily="34" charset="0"/>
              </a:rPr>
              <a:t>я хочу раскрасить портрет моего друга Антошки! Он очень весёлый, любит играть и танцевать!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latin typeface="Arial Black" panose="020B0A04020102020204" pitchFamily="34" charset="0"/>
              </a:rPr>
              <a:t>Хотите помочь мне?</a:t>
            </a:r>
            <a:endParaRPr lang="ru-RU" altLang="ru-RU" sz="2400" b="1" dirty="0"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ru-RU" altLang="ru-RU" sz="2400" b="1" dirty="0"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latin typeface="Arial Black" panose="020B0A04020102020204" pitchFamily="34" charset="0"/>
              </a:rPr>
              <a:t>Нажимайте на снежинку с правильным ответом</a:t>
            </a:r>
            <a:r>
              <a:rPr lang="ru-RU" altLang="ru-RU" sz="2400" b="1" dirty="0" smtClean="0">
                <a:latin typeface="Arial Black" panose="020B0A04020102020204" pitchFamily="34" charset="0"/>
              </a:rPr>
              <a:t>!</a:t>
            </a:r>
            <a:endParaRPr lang="ru-RU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endParaRPr lang="ru-RU" altLang="ru-RU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 eaLnBrk="1" hangingPunct="1">
              <a:defRPr/>
            </a:pPr>
            <a:endParaRPr lang="ru-RU" altLang="ru-RU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 eaLnBrk="1" hangingPunct="1">
              <a:defRPr/>
            </a:pPr>
            <a:endParaRPr lang="ru-RU" altLang="ru-RU" sz="2800" dirty="0" smtClean="0">
              <a:solidFill>
                <a:srgbClr val="FFFFFF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3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лнце 5"/>
          <p:cNvSpPr/>
          <p:nvPr/>
        </p:nvSpPr>
        <p:spPr>
          <a:xfrm>
            <a:off x="6400800" y="1123384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3" y="1084263"/>
            <a:ext cx="3421966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51029" y="417975"/>
            <a:ext cx="178766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5-1=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9526" y="1614219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4</a:t>
            </a:r>
          </a:p>
        </p:txBody>
      </p:sp>
      <p:sp>
        <p:nvSpPr>
          <p:cNvPr id="10" name="Солнце 9"/>
          <p:cNvSpPr/>
          <p:nvPr/>
        </p:nvSpPr>
        <p:spPr>
          <a:xfrm>
            <a:off x="4635373" y="2975636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64100" y="3386435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5</a:t>
            </a:r>
          </a:p>
        </p:txBody>
      </p:sp>
      <p:sp>
        <p:nvSpPr>
          <p:cNvPr id="12" name="Солнце 11"/>
          <p:cNvSpPr/>
          <p:nvPr/>
        </p:nvSpPr>
        <p:spPr>
          <a:xfrm>
            <a:off x="6781800" y="3962400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10526" y="4448585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6</a:t>
            </a:r>
          </a:p>
        </p:txBody>
      </p:sp>
      <p:sp>
        <p:nvSpPr>
          <p:cNvPr id="2" name="Скругленный прямоугольник 1">
            <a:hlinkClick r:id="" action="ppaction://hlinkshowjump?jump=nextslide"/>
          </p:cNvPr>
          <p:cNvSpPr/>
          <p:nvPr/>
        </p:nvSpPr>
        <p:spPr>
          <a:xfrm>
            <a:off x="6538664" y="1285172"/>
            <a:ext cx="1777752" cy="16561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3028384"/>
            <a:ext cx="1750640" cy="19847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4788024" y="3010119"/>
            <a:ext cx="1842129" cy="19847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1800" y="4020780"/>
            <a:ext cx="1894656" cy="19285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834327" y="3962400"/>
            <a:ext cx="1842129" cy="19847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3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лнце 5"/>
          <p:cNvSpPr/>
          <p:nvPr/>
        </p:nvSpPr>
        <p:spPr>
          <a:xfrm>
            <a:off x="6400800" y="1123384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3" y="1084263"/>
            <a:ext cx="3421966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67673" y="417975"/>
            <a:ext cx="19543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2+1=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9526" y="1614219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5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4635373" y="2975636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64100" y="3386435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4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6781800" y="3962400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10526" y="4448585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3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6951098" y="4087094"/>
            <a:ext cx="1656184" cy="16463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4788024" y="3010119"/>
            <a:ext cx="1842129" cy="19847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477124" y="1268760"/>
            <a:ext cx="1842129" cy="19847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3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лнце 5"/>
          <p:cNvSpPr/>
          <p:nvPr/>
        </p:nvSpPr>
        <p:spPr>
          <a:xfrm>
            <a:off x="6400800" y="1123384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3" y="1084263"/>
            <a:ext cx="3421966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67673" y="417975"/>
            <a:ext cx="19543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4+3=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9526" y="1614219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6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4635373" y="2975636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64100" y="3386435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7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6781800" y="3962400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10526" y="4448585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8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" name="Прямоугольник 1">
            <a:hlinkClick r:id="" action="ppaction://hlinkshowjump?jump=nextslide"/>
          </p:cNvPr>
          <p:cNvSpPr/>
          <p:nvPr/>
        </p:nvSpPr>
        <p:spPr>
          <a:xfrm>
            <a:off x="4768667" y="3186066"/>
            <a:ext cx="1728192" cy="17739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553451" y="1341305"/>
            <a:ext cx="1842129" cy="19847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858124" y="3839581"/>
            <a:ext cx="1842129" cy="19847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3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лнце 5"/>
          <p:cNvSpPr/>
          <p:nvPr/>
        </p:nvSpPr>
        <p:spPr>
          <a:xfrm>
            <a:off x="6400800" y="1123384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3" y="1084263"/>
            <a:ext cx="3421966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51029" y="417975"/>
            <a:ext cx="178766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6-4=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9526" y="1614219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1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4635373" y="2975636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64100" y="3386435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3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6781800" y="3962400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10526" y="4448585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2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" name="Скругленный прямоугольник 1">
            <a:hlinkClick r:id="" action="ppaction://hlinkshowjump?jump=nextslide"/>
          </p:cNvPr>
          <p:cNvSpPr/>
          <p:nvPr/>
        </p:nvSpPr>
        <p:spPr>
          <a:xfrm>
            <a:off x="6802757" y="4118162"/>
            <a:ext cx="1728192" cy="158417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553451" y="1123384"/>
            <a:ext cx="1842129" cy="19847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4932040" y="3028384"/>
            <a:ext cx="1468760" cy="1768768"/>
          </a:xfrm>
          <a:prstGeom prst="roundRect">
            <a:avLst>
              <a:gd name="adj" fmla="val 23252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3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лнце 5"/>
          <p:cNvSpPr/>
          <p:nvPr/>
        </p:nvSpPr>
        <p:spPr>
          <a:xfrm>
            <a:off x="6400800" y="1123384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3" y="1084263"/>
            <a:ext cx="3421966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19395" y="417975"/>
            <a:ext cx="225093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10-5=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9526" y="1614219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5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4635373" y="2975636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64100" y="3386435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6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6781800" y="3962400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10526" y="4448585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7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" name="Скругленный прямоугольник 1">
            <a:hlinkClick r:id="" action="ppaction://hlinkshowjump?jump=nextslide"/>
          </p:cNvPr>
          <p:cNvSpPr/>
          <p:nvPr/>
        </p:nvSpPr>
        <p:spPr>
          <a:xfrm>
            <a:off x="6591061" y="1310878"/>
            <a:ext cx="1614255" cy="163433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4788024" y="2977984"/>
            <a:ext cx="1612776" cy="19026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876256" y="4005064"/>
            <a:ext cx="1747673" cy="18278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3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лнце 5"/>
          <p:cNvSpPr/>
          <p:nvPr/>
        </p:nvSpPr>
        <p:spPr>
          <a:xfrm>
            <a:off x="6400800" y="1123384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3" y="1084263"/>
            <a:ext cx="3421966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67673" y="417975"/>
            <a:ext cx="19543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6+3=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9526" y="1614219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8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4635373" y="2975636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64100" y="3386435"/>
            <a:ext cx="5373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9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6781800" y="3962400"/>
            <a:ext cx="1994780" cy="1905000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34196" y="4448585"/>
            <a:ext cx="8899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3729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10</a:t>
            </a:r>
            <a:endParaRPr lang="ru-RU" sz="5400" b="1" spc="50" dirty="0">
              <a:ln w="11430"/>
              <a:solidFill>
                <a:srgbClr val="3729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" name="Скругленный прямоугольник 1">
            <a:hlinkClick r:id="" action="ppaction://hlinkshowjump?jump=nextslide"/>
          </p:cNvPr>
          <p:cNvSpPr/>
          <p:nvPr/>
        </p:nvSpPr>
        <p:spPr>
          <a:xfrm>
            <a:off x="4835909" y="3284984"/>
            <a:ext cx="1656184" cy="151216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573271" y="1196752"/>
            <a:ext cx="1822309" cy="18316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826862" y="4041068"/>
            <a:ext cx="1679982" cy="17484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3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липарт - дети с сундуком\0 - рамки, клипарты\0\14560251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4"/>
          <a:stretch/>
        </p:blipFill>
        <p:spPr bwMode="auto">
          <a:xfrm rot="16200000">
            <a:off x="389197" y="709763"/>
            <a:ext cx="5737822" cy="5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3" y="1084263"/>
            <a:ext cx="3421966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39953" y="2922293"/>
            <a:ext cx="4487306" cy="113935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Молодцы!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7813316" y="622630"/>
            <a:ext cx="696384" cy="714399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4427984" y="622630"/>
            <a:ext cx="673082" cy="723819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5638133" y="4832852"/>
            <a:ext cx="664907" cy="605272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6300951" y="2204864"/>
            <a:ext cx="684208" cy="678281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8061318" y="5832502"/>
            <a:ext cx="787397" cy="747834"/>
          </a:xfrm>
          <a:prstGeom prst="sun">
            <a:avLst/>
          </a:prstGeom>
          <a:solidFill>
            <a:srgbClr val="D1F3FF"/>
          </a:solidFill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Умножение 17">
            <a:hlinkClick r:id="" action="ppaction://hlinkshowjump?jump=endshow"/>
          </p:cNvPr>
          <p:cNvSpPr/>
          <p:nvPr/>
        </p:nvSpPr>
        <p:spPr>
          <a:xfrm>
            <a:off x="8183683" y="5991106"/>
            <a:ext cx="542666" cy="45014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3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548DD4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94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1</cp:lastModifiedBy>
  <cp:revision>35</cp:revision>
  <dcterms:created xsi:type="dcterms:W3CDTF">2014-10-04T11:14:22Z</dcterms:created>
  <dcterms:modified xsi:type="dcterms:W3CDTF">2016-03-10T11:06:31Z</dcterms:modified>
</cp:coreProperties>
</file>