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4114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>
                <a:solidFill>
                  <a:srgbClr val="FF0000"/>
                </a:solidFill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</a:rPr>
              <a:t>выступления: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smtClean="0">
                <a:solidFill>
                  <a:srgbClr val="002060"/>
                </a:solidFill>
              </a:rPr>
              <a:t>Творческое конструирование как средство развития детей в </a:t>
            </a:r>
            <a:r>
              <a:rPr lang="ru-RU" sz="3200" smtClean="0">
                <a:solidFill>
                  <a:srgbClr val="002060"/>
                </a:solidFill>
              </a:rPr>
              <a:t>детском саду</a:t>
            </a:r>
            <a:r>
              <a:rPr lang="ru-RU" sz="3200" b="1" smtClean="0">
                <a:solidFill>
                  <a:srgbClr val="002060"/>
                </a:solidFill>
              </a:rPr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4648200"/>
            <a:ext cx="50292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Подготовила: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Воспитатель МБДОУ "Крепыш" Петюренко С.Ю.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20150407_164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214686"/>
          </a:xfrm>
          <a:prstGeom prst="rect">
            <a:avLst/>
          </a:prstGeom>
        </p:spPr>
      </p:pic>
      <p:pic>
        <p:nvPicPr>
          <p:cNvPr id="8" name="Рисунок 7" descr="20150407_164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7686" cy="3214686"/>
          </a:xfrm>
          <a:prstGeom prst="rect">
            <a:avLst/>
          </a:prstGeom>
        </p:spPr>
      </p:pic>
      <p:pic>
        <p:nvPicPr>
          <p:cNvPr id="9" name="Рисунок 8" descr="20150407_164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11" name="Содержимое 10" descr="20150408_15372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" y="3429000"/>
            <a:ext cx="4357685" cy="3429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50407_164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752758" cy="6225684"/>
          </a:xfrm>
          <a:prstGeom prst="rect">
            <a:avLst/>
          </a:prstGeom>
        </p:spPr>
      </p:pic>
      <p:pic>
        <p:nvPicPr>
          <p:cNvPr id="8" name="Рисунок 7" descr="20150407_165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285728"/>
            <a:ext cx="8405655" cy="629021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57752" y="5786454"/>
            <a:ext cx="3829048" cy="5229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409_1025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399" cy="6248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«Волшебная страна»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е.jpe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07" r="7103" b="27097"/>
          <a:stretch/>
        </p:blipFill>
        <p:spPr>
          <a:xfrm>
            <a:off x="304800" y="228599"/>
            <a:ext cx="8610600" cy="616739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.jpe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593"/>
          <a:stretch/>
        </p:blipFill>
        <p:spPr>
          <a:xfrm>
            <a:off x="2514600" y="381000"/>
            <a:ext cx="4289425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50406_16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858000" cy="50662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Наборы для творческого конструирования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96199" cy="58515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600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«Деревня гномов»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408_15281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527" t="3962" r="11054" b="7464"/>
          <a:stretch/>
        </p:blipFill>
        <p:spPr>
          <a:xfrm>
            <a:off x="2168012" y="1165123"/>
            <a:ext cx="4837471" cy="5250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«Пейзаж»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«Коническая башня»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0150408_152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876799" cy="48768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Наборы для творчества большой и малый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150408_152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1" y="1600200"/>
            <a:ext cx="6781800" cy="4953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0408_152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514600"/>
            <a:ext cx="4427967" cy="4191000"/>
          </a:xfrm>
          <a:prstGeom prst="rect">
            <a:avLst/>
          </a:prstGeom>
        </p:spPr>
      </p:pic>
      <p:pic>
        <p:nvPicPr>
          <p:cNvPr id="4" name="Содержимое 3" descr="20150408_1526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4495800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Цветные орнаменты: орнамент в круге «Цветы, орнамент в пятиугольнике «Лилия»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1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0"/>
            <a:ext cx="3485213" cy="3857628"/>
          </a:xfrm>
          <a:prstGeom prst="rect">
            <a:avLst/>
          </a:prstGeom>
        </p:spPr>
      </p:pic>
      <p:pic>
        <p:nvPicPr>
          <p:cNvPr id="4" name="Содержимое 3" descr="DSCN13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4286247" cy="29289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N1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027411"/>
            <a:ext cx="3657600" cy="38305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4"/>
            <a:ext cx="4357718" cy="285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0407_095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"/>
            <a:ext cx="4214841" cy="2643181"/>
          </a:xfrm>
        </p:spPr>
      </p:pic>
      <p:pic>
        <p:nvPicPr>
          <p:cNvPr id="6" name="Рисунок 5" descr="20150407_101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4143404" cy="2857496"/>
          </a:xfrm>
          <a:prstGeom prst="rect">
            <a:avLst/>
          </a:prstGeom>
        </p:spPr>
      </p:pic>
      <p:pic>
        <p:nvPicPr>
          <p:cNvPr id="7" name="Рисунок 6" descr="20150408_155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786058"/>
            <a:ext cx="3429025" cy="4071942"/>
          </a:xfrm>
          <a:prstGeom prst="rect">
            <a:avLst/>
          </a:prstGeom>
        </p:spPr>
      </p:pic>
      <p:pic>
        <p:nvPicPr>
          <p:cNvPr id="8" name="Рисунок 7" descr="20150407_165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50611" y="250018"/>
            <a:ext cx="3929058" cy="34290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</TotalTime>
  <Words>42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Тема выступления: «Творческое конструирование как средство развития детей в детском саду»  </vt:lpstr>
      <vt:lpstr>Наборы для творческого конструирования</vt:lpstr>
      <vt:lpstr>«Деревня гномов»</vt:lpstr>
      <vt:lpstr>«Пейзаж»</vt:lpstr>
      <vt:lpstr>«Коническая башня»</vt:lpstr>
      <vt:lpstr>Наборы для творчества большой и малый</vt:lpstr>
      <vt:lpstr>Цветные орнаменты: орнамент в круге «Цветы, орнамент в пятиугольнике «Лилия»</vt:lpstr>
      <vt:lpstr>Презентация PowerPoint</vt:lpstr>
      <vt:lpstr>Презентация PowerPoint</vt:lpstr>
      <vt:lpstr>Презентация PowerPoint</vt:lpstr>
      <vt:lpstr>Презентация PowerPoint</vt:lpstr>
      <vt:lpstr>«Волшебная страна»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Тема выступления: "Развитие творческих способностей детей посредством конструктивной деятельности в соответствии с ФГОС"  </dc:title>
  <dc:creator>светлана петюренко</dc:creator>
  <cp:lastModifiedBy>Мои документы</cp:lastModifiedBy>
  <cp:revision>38</cp:revision>
  <dcterms:created xsi:type="dcterms:W3CDTF">2015-04-23T07:02:09Z</dcterms:created>
  <dcterms:modified xsi:type="dcterms:W3CDTF">2016-03-07T21:48:22Z</dcterms:modified>
</cp:coreProperties>
</file>