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73" r:id="rId7"/>
    <p:sldId id="262" r:id="rId8"/>
    <p:sldId id="261" r:id="rId9"/>
    <p:sldId id="266" r:id="rId10"/>
    <p:sldId id="272" r:id="rId11"/>
    <p:sldId id="270" r:id="rId12"/>
    <p:sldId id="260" r:id="rId13"/>
    <p:sldId id="267" r:id="rId14"/>
    <p:sldId id="263" r:id="rId15"/>
    <p:sldId id="275" r:id="rId16"/>
    <p:sldId id="276" r:id="rId17"/>
    <p:sldId id="265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836713"/>
            <a:ext cx="502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                ГБОУ </a:t>
            </a:r>
            <a:r>
              <a:rPr lang="ru-RU" sz="2400" b="1" i="1" dirty="0">
                <a:solidFill>
                  <a:srgbClr val="002060"/>
                </a:solidFill>
              </a:rPr>
              <a:t>СОШ 1467</a:t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Дошкольное отделение  </a:t>
            </a:r>
            <a:r>
              <a:rPr lang="ru-RU" sz="2400" b="1" i="1" dirty="0" smtClean="0">
                <a:solidFill>
                  <a:srgbClr val="002060"/>
                </a:solidFill>
              </a:rPr>
              <a:t>№2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12776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«</a:t>
            </a:r>
            <a:r>
              <a:rPr lang="ru-RU" sz="2400" b="1" i="1" dirty="0">
                <a:solidFill>
                  <a:srgbClr val="002060"/>
                </a:solidFill>
              </a:rPr>
              <a:t>Прогулки как метод развития </a:t>
            </a:r>
            <a:r>
              <a:rPr lang="ru-RU" sz="2400" b="1" i="1" dirty="0" smtClean="0">
                <a:solidFill>
                  <a:srgbClr val="002060"/>
                </a:solidFill>
              </a:rPr>
              <a:t>двигательной </a:t>
            </a:r>
          </a:p>
          <a:p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активности  детей младших дошкольников»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Во</a:t>
            </a:r>
            <a:r>
              <a:rPr lang="ru-RU" sz="2400" b="1" i="1" dirty="0" smtClean="0">
                <a:solidFill>
                  <a:srgbClr val="002060"/>
                </a:solidFill>
              </a:rPr>
              <a:t>спитатель:Гурнова В.Т.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                 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Воспитатель: Гурнова В.Т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Валентина\Pictures\2015-11-12\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194856" cy="36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9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Pictures\2015-11-06\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13" y="1772816"/>
            <a:ext cx="766424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90872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«Передача мяча друг другу»</a:t>
            </a:r>
          </a:p>
        </p:txBody>
      </p:sp>
    </p:spTree>
    <p:extLst>
      <p:ext uri="{BB962C8B-B14F-4D97-AF65-F5344CB8AC3E}">
        <p14:creationId xmlns:p14="http://schemas.microsoft.com/office/powerpoint/2010/main" val="34897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620688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«Мяч капитану»</a:t>
            </a:r>
          </a:p>
        </p:txBody>
      </p:sp>
      <p:pic>
        <p:nvPicPr>
          <p:cNvPr id="1026" name="Picture 2" descr="C:\Users\Валентина\Pictures\2015-11-06\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25" y="1330647"/>
            <a:ext cx="7684565" cy="488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620688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Подвижные игры с </a:t>
            </a:r>
            <a:r>
              <a:rPr lang="ru-RU" sz="3200" b="1" i="1" dirty="0" smtClean="0">
                <a:solidFill>
                  <a:srgbClr val="002060"/>
                </a:solidFill>
              </a:rPr>
              <a:t>друзьями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«У медведя во бору» 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Валентина\Pictures\2015-11-06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0" y="1772816"/>
            <a:ext cx="7515914" cy="453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1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476672"/>
            <a:ext cx="6649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«Солнышко и дождик»</a:t>
            </a:r>
          </a:p>
        </p:txBody>
      </p:sp>
      <p:pic>
        <p:nvPicPr>
          <p:cNvPr id="1026" name="Picture 2" descr="C:\Users\Валентина\Pictures\2015-11-25\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9" y="1183959"/>
            <a:ext cx="729776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Desktop\МЛ ГР 9\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4011"/>
            <a:ext cx="2880320" cy="512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54868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Самостоятельная </a:t>
            </a:r>
          </a:p>
        </p:txBody>
      </p:sp>
      <p:pic>
        <p:nvPicPr>
          <p:cNvPr id="7" name="Picture 2" descr="C:\Users\Валентина\Desktop\МЛ ГР 9\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38692"/>
            <a:ext cx="5673423" cy="4128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256566"/>
            <a:ext cx="59401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        игровая                                    деятельность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02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" y="0"/>
            <a:ext cx="9252519" cy="68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Pictures\2015-11-18\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65140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лентина\Pictures\2015-11-12\00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9" y="1088741"/>
            <a:ext cx="70207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Desktop\МЛ ГР 9\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3" y="1790592"/>
            <a:ext cx="7911969" cy="445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-531440"/>
            <a:ext cx="75608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Оздоровительная </a:t>
            </a:r>
            <a:r>
              <a:rPr lang="ru-RU" sz="4000" b="1" i="1" dirty="0">
                <a:solidFill>
                  <a:srgbClr val="002060"/>
                </a:solidFill>
              </a:rPr>
              <a:t>ходьба вокруг детского </a:t>
            </a:r>
            <a:r>
              <a:rPr lang="ru-RU" sz="4000" b="1" i="1" dirty="0" smtClean="0">
                <a:solidFill>
                  <a:srgbClr val="002060"/>
                </a:solidFill>
              </a:rPr>
              <a:t>сада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лентина\Pictures\2015-11-25\0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1" y="1340768"/>
            <a:ext cx="786729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692696"/>
            <a:ext cx="4392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Бег по кругу</a:t>
            </a:r>
          </a:p>
        </p:txBody>
      </p:sp>
    </p:spTree>
    <p:extLst>
      <p:ext uri="{BB962C8B-B14F-4D97-AF65-F5344CB8AC3E}">
        <p14:creationId xmlns:p14="http://schemas.microsoft.com/office/powerpoint/2010/main" val="22178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151"/>
            <a:ext cx="925252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1600" y="3140968"/>
            <a:ext cx="69127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4000" b="1" i="1" dirty="0" smtClean="0">
              <a:solidFill>
                <a:srgbClr val="002060"/>
              </a:solidFill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Спасибо </a:t>
            </a:r>
            <a:r>
              <a:rPr lang="ru-RU" sz="4000" b="1" i="1" dirty="0">
                <a:solidFill>
                  <a:srgbClr val="002060"/>
                </a:solidFill>
              </a:rPr>
              <a:t>за внимание</a:t>
            </a:r>
          </a:p>
        </p:txBody>
      </p:sp>
      <p:pic>
        <p:nvPicPr>
          <p:cNvPr id="4" name="Picture 2" descr="C:\Users\Валентина\Pictures\2015-11-12\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7023"/>
            <a:ext cx="759159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6064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002060"/>
                </a:solidFill>
              </a:rPr>
              <a:t>«Растём играя и гуляя»</a:t>
            </a:r>
          </a:p>
        </p:txBody>
      </p:sp>
    </p:spTree>
    <p:extLst>
      <p:ext uri="{BB962C8B-B14F-4D97-AF65-F5344CB8AC3E}">
        <p14:creationId xmlns:p14="http://schemas.microsoft.com/office/powerpoint/2010/main" val="36026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836712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Маленький </a:t>
            </a:r>
            <a:r>
              <a:rPr lang="ru-RU" b="1" i="1" dirty="0" smtClean="0">
                <a:solidFill>
                  <a:srgbClr val="002060"/>
                </a:solidFill>
              </a:rPr>
              <a:t>ребёнок </a:t>
            </a:r>
            <a:r>
              <a:rPr lang="ru-RU" b="1" i="1" dirty="0">
                <a:solidFill>
                  <a:srgbClr val="002060"/>
                </a:solidFill>
              </a:rPr>
              <a:t>– деятель! И деятельность его выражается, прежде всего, в движениях</a:t>
            </a:r>
            <a:r>
              <a:rPr lang="ru-RU" sz="16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12776"/>
            <a:ext cx="62646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Задачи:</a:t>
            </a:r>
            <a:endParaRPr lang="ru-RU" sz="2000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Определить понятие и сущность </a:t>
            </a:r>
            <a:r>
              <a:rPr lang="ru-RU" b="1" i="1" dirty="0" smtClean="0">
                <a:solidFill>
                  <a:srgbClr val="002060"/>
                </a:solidFill>
              </a:rPr>
              <a:t>, особенности  повышения двигательной </a:t>
            </a:r>
            <a:r>
              <a:rPr lang="ru-RU" b="1" i="1" dirty="0">
                <a:solidFill>
                  <a:srgbClr val="002060"/>
                </a:solidFill>
              </a:rPr>
              <a:t>активности </a:t>
            </a:r>
            <a:r>
              <a:rPr lang="ru-RU" b="1" i="1" dirty="0" smtClean="0">
                <a:solidFill>
                  <a:srgbClr val="002060"/>
                </a:solidFill>
              </a:rPr>
              <a:t>детей младшего дошкольного возраста.</a:t>
            </a:r>
            <a:endParaRPr lang="ru-RU" b="1" i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Охарактеризовать </a:t>
            </a:r>
            <a:r>
              <a:rPr lang="ru-RU" b="1" i="1" dirty="0">
                <a:solidFill>
                  <a:srgbClr val="002060"/>
                </a:solidFill>
              </a:rPr>
              <a:t>методы, </a:t>
            </a:r>
            <a:r>
              <a:rPr lang="ru-RU" b="1" i="1" dirty="0" smtClean="0">
                <a:solidFill>
                  <a:srgbClr val="002060"/>
                </a:solidFill>
              </a:rPr>
              <a:t>приёмы </a:t>
            </a:r>
            <a:r>
              <a:rPr lang="ru-RU" b="1" i="1" dirty="0">
                <a:solidFill>
                  <a:srgbClr val="002060"/>
                </a:solidFill>
              </a:rPr>
              <a:t>и средства повышения двигательной активности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Выявить, научно обосновать влияние организации прогулки на повышение двигательной активности </a:t>
            </a:r>
            <a:r>
              <a:rPr lang="ru-RU" b="1" i="1" dirty="0" smtClean="0">
                <a:solidFill>
                  <a:srgbClr val="002060"/>
                </a:solidFill>
              </a:rPr>
              <a:t>детей.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933055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З</a:t>
            </a:r>
            <a:r>
              <a:rPr lang="ru-RU" b="1" i="1" dirty="0" smtClean="0">
                <a:solidFill>
                  <a:srgbClr val="002060"/>
                </a:solidFill>
              </a:rPr>
              <a:t>акрепление </a:t>
            </a:r>
            <a:r>
              <a:rPr lang="ru-RU" b="1" i="1" dirty="0">
                <a:solidFill>
                  <a:srgbClr val="002060"/>
                </a:solidFill>
              </a:rPr>
              <a:t>умений ориентироваться в пространстве, действовать совместно, участвовать в коллективных играх и упражнениях;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</a:rPr>
              <a:t>С</a:t>
            </a:r>
            <a:r>
              <a:rPr lang="ru-RU" b="1" i="1" dirty="0" smtClean="0">
                <a:solidFill>
                  <a:srgbClr val="002060"/>
                </a:solidFill>
              </a:rPr>
              <a:t>оздание </a:t>
            </a:r>
            <a:r>
              <a:rPr lang="ru-RU" b="1" i="1" dirty="0">
                <a:solidFill>
                  <a:srgbClr val="002060"/>
                </a:solidFill>
              </a:rPr>
              <a:t>благоприятных условий для развития творчества детей, в том числе в движениях, </a:t>
            </a:r>
            <a:r>
              <a:rPr lang="ru-RU" b="1" i="1" dirty="0" smtClean="0">
                <a:solidFill>
                  <a:srgbClr val="002060"/>
                </a:solidFill>
              </a:rPr>
              <a:t>положительного </a:t>
            </a:r>
            <a:r>
              <a:rPr lang="ru-RU" b="1" i="1" dirty="0">
                <a:solidFill>
                  <a:srgbClr val="002060"/>
                </a:solidFill>
              </a:rPr>
              <a:t>эмоционального </a:t>
            </a:r>
            <a:r>
              <a:rPr lang="ru-RU" b="1" i="1" dirty="0" smtClean="0">
                <a:solidFill>
                  <a:srgbClr val="002060"/>
                </a:solidFill>
              </a:rPr>
              <a:t>состояния малышей.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Desktop\МЛ ГР 9\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83" y="726896"/>
            <a:ext cx="3334393" cy="541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4046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 </a:t>
            </a:r>
            <a:endParaRPr lang="ru-RU" sz="4400" b="1" i="1" dirty="0"/>
          </a:p>
        </p:txBody>
      </p:sp>
      <p:pic>
        <p:nvPicPr>
          <p:cNvPr id="6" name="Picture 2" descr="C:\Users\Валентина\Desktop\МЛ ГР 9\001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8" y="726896"/>
            <a:ext cx="4276575" cy="5411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260648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Экскурсии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83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34142" y="404664"/>
            <a:ext cx="6706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Игра </a:t>
            </a:r>
            <a:r>
              <a:rPr lang="ru-RU" sz="2400" b="1" i="1" dirty="0">
                <a:solidFill>
                  <a:srgbClr val="002060"/>
                </a:solidFill>
              </a:rPr>
              <a:t>— </a:t>
            </a:r>
            <a:r>
              <a:rPr lang="ru-RU" sz="2800" b="1" i="1" dirty="0">
                <a:solidFill>
                  <a:srgbClr val="002060"/>
                </a:solidFill>
              </a:rPr>
              <a:t>наиболее доступный для детей вид деятельности, 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«Мы – весёлые зайчата»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Picture 2" descr="C:\Users\Валентина\Desktop\МЛ ГР 9\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74324"/>
            <a:ext cx="8181550" cy="4602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лентина\Desktop\МЛ ГР 9\004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7287"/>
            <a:ext cx="3201966" cy="542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7980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Тематические игры на прогулке</a:t>
            </a:r>
          </a:p>
        </p:txBody>
      </p:sp>
      <p:pic>
        <p:nvPicPr>
          <p:cNvPr id="7" name="Picture 2" descr="C:\Users\Валентина\Desktop\МЛ ГР 9\003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04" y="2953161"/>
            <a:ext cx="5246396" cy="33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989439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3200" b="1" i="1" dirty="0">
                <a:solidFill>
                  <a:srgbClr val="002060"/>
                </a:solidFill>
              </a:rPr>
              <a:t>Путешествие в лесок»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>
                <a:solidFill>
                  <a:srgbClr val="002060"/>
                </a:solidFill>
              </a:rPr>
              <a:t>Детский сад»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39" y="-243408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Валентина\Desktop\МЛ ГР 9\004 (5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8" r="-1"/>
          <a:stretch/>
        </p:blipFill>
        <p:spPr bwMode="auto">
          <a:xfrm>
            <a:off x="1115616" y="1214500"/>
            <a:ext cx="6768752" cy="513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476672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smtClean="0">
                <a:solidFill>
                  <a:srgbClr val="002060"/>
                </a:solidFill>
              </a:rPr>
              <a:t>«Загадай </a:t>
            </a:r>
            <a:r>
              <a:rPr lang="ru-RU" sz="4400" b="1" i="1" dirty="0">
                <a:solidFill>
                  <a:srgbClr val="002060"/>
                </a:solidFill>
              </a:rPr>
              <a:t>желание»</a:t>
            </a:r>
          </a:p>
        </p:txBody>
      </p:sp>
    </p:spTree>
    <p:extLst>
      <p:ext uri="{BB962C8B-B14F-4D97-AF65-F5344CB8AC3E}">
        <p14:creationId xmlns:p14="http://schemas.microsoft.com/office/powerpoint/2010/main" val="15161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Desktop\МЛ ГР 9\005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0" y="1340768"/>
            <a:ext cx="7491605" cy="457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3" y="476672"/>
            <a:ext cx="70567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«Мы – шофёры»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100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3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нтина\Desktop\МЛ ГР 9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5"/>
            <a:ext cx="7664624" cy="431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98072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Элементы футбола</a:t>
            </a:r>
            <a:endParaRPr lang="ru-RU" sz="2800" dirty="0"/>
          </a:p>
        </p:txBody>
      </p:sp>
      <p:pic>
        <p:nvPicPr>
          <p:cNvPr id="7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257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Desktop\МЛ ГР 9\002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80" y="1781514"/>
            <a:ext cx="7384837" cy="4302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1242338"/>
            <a:ext cx="540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</a:rPr>
              <a:t>«Собери букет»</a:t>
            </a:r>
          </a:p>
        </p:txBody>
      </p:sp>
    </p:spTree>
    <p:extLst>
      <p:ext uri="{BB962C8B-B14F-4D97-AF65-F5344CB8AC3E}">
        <p14:creationId xmlns:p14="http://schemas.microsoft.com/office/powerpoint/2010/main" val="34811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Валентина\Downloads\1346758222_skazka-osen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32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нтина\Desktop\МЛ ГР 9\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45" y="1544768"/>
            <a:ext cx="7137673" cy="426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14590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</a:rPr>
              <a:t>«Школа мяча»</a:t>
            </a:r>
          </a:p>
        </p:txBody>
      </p:sp>
    </p:spTree>
    <p:extLst>
      <p:ext uri="{BB962C8B-B14F-4D97-AF65-F5344CB8AC3E}">
        <p14:creationId xmlns:p14="http://schemas.microsoft.com/office/powerpoint/2010/main" val="15344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Black.User</cp:lastModifiedBy>
  <cp:revision>41</cp:revision>
  <dcterms:created xsi:type="dcterms:W3CDTF">2015-11-08T19:23:04Z</dcterms:created>
  <dcterms:modified xsi:type="dcterms:W3CDTF">2016-01-07T19:31:01Z</dcterms:modified>
</cp:coreProperties>
</file>