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62700-B738-4AC3-B137-F6AFD47CD162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D57C7-3016-4D90-BD50-0D8148CBB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25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D57C7-3016-4D90-BD50-0D8148CBB8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32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D57C7-3016-4D90-BD50-0D8148CBB8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6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259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34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0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74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2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48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46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22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60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75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4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050C-C9C0-4CE4-9B13-F8E8F88547E0}" type="datetimeFigureOut">
              <a:rPr lang="ru-RU" smtClean="0"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4F397-B247-47BF-9233-0E2F431FD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2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1886" y="339635"/>
            <a:ext cx="8543110" cy="1594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    Проект:</a:t>
            </a:r>
            <a:b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«Хлеб – всему голова»</a:t>
            </a:r>
            <a:endParaRPr lang="ru-RU" sz="8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74171" y="4606834"/>
            <a:ext cx="4127863" cy="1896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Подготовила: Галеева Г.М.</a:t>
            </a:r>
          </a:p>
          <a:p>
            <a:pPr marL="0" indent="0">
              <a:buNone/>
            </a:pPr>
            <a:r>
              <a:rPr lang="ru-RU" b="1" dirty="0" smtClean="0"/>
              <a:t>      воспитатель МБДОУ </a:t>
            </a:r>
          </a:p>
          <a:p>
            <a:pPr marL="0" indent="0">
              <a:buNone/>
            </a:pPr>
            <a:r>
              <a:rPr lang="ru-RU" b="1" dirty="0" smtClean="0"/>
              <a:t>          детский сад №7</a:t>
            </a:r>
          </a:p>
          <a:p>
            <a:pPr marL="0" indent="0">
              <a:buNone/>
            </a:pPr>
            <a:r>
              <a:rPr lang="ru-RU" b="1" dirty="0" smtClean="0"/>
              <a:t>    Канавинского района</a:t>
            </a:r>
          </a:p>
          <a:p>
            <a:pPr marL="0" indent="0">
              <a:buNone/>
            </a:pPr>
            <a:r>
              <a:rPr lang="ru-RU" b="1" dirty="0" smtClean="0"/>
              <a:t>    г. Нижнего Новгорода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42" y="1716692"/>
            <a:ext cx="3126380" cy="51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Цикл занятий по социальному миру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9" y="1968136"/>
            <a:ext cx="3692534" cy="267353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827" y="4217609"/>
            <a:ext cx="3614057" cy="240937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65" y="1968135"/>
            <a:ext cx="3798731" cy="267353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297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496" y="225789"/>
            <a:ext cx="7886700" cy="65377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Цикл занятий по изодеятельности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" y="4721652"/>
            <a:ext cx="2546982" cy="196313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7" y="947673"/>
            <a:ext cx="2414258" cy="181069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40" y="890101"/>
            <a:ext cx="2355698" cy="176677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8" y="869242"/>
            <a:ext cx="2423585" cy="181768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6" y="3169920"/>
            <a:ext cx="2766060" cy="184404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93" y="3129408"/>
            <a:ext cx="3327764" cy="221850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9151" y="4017625"/>
            <a:ext cx="2989004" cy="199267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66" y="4573990"/>
            <a:ext cx="2041428" cy="21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873" y="173538"/>
            <a:ext cx="7886700" cy="732154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Постановка мини-спектаклей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3" y="1213209"/>
            <a:ext cx="2535343" cy="190150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09" y="900785"/>
            <a:ext cx="2455007" cy="184125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8" y="4084738"/>
            <a:ext cx="2996336" cy="224725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97" y="4188823"/>
            <a:ext cx="2846095" cy="213457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76" y="2379019"/>
            <a:ext cx="3217273" cy="3217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2"/>
          <a:stretch/>
        </p:blipFill>
        <p:spPr>
          <a:xfrm rot="5400000">
            <a:off x="6568633" y="749922"/>
            <a:ext cx="2255560" cy="246930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81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Фотовыставка </a:t>
            </a:r>
            <a:b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«Золотые поля России»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4"/>
          <a:stretch/>
        </p:blipFill>
        <p:spPr>
          <a:xfrm>
            <a:off x="1586050" y="3264907"/>
            <a:ext cx="1758039" cy="1658116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7" y="1791398"/>
            <a:ext cx="2243775" cy="1526177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7" y="4487985"/>
            <a:ext cx="1474573" cy="214666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99" y="1791398"/>
            <a:ext cx="2373674" cy="178025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35" y="4811833"/>
            <a:ext cx="2513411" cy="188505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0" y="4807153"/>
            <a:ext cx="2519650" cy="188973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06" y="3297070"/>
            <a:ext cx="2294723" cy="172104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76" y="1791398"/>
            <a:ext cx="2291103" cy="171832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94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233" y="69036"/>
            <a:ext cx="4465864" cy="70602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Наши экскурсии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93" y="946055"/>
            <a:ext cx="3291840" cy="246888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7" y="3998323"/>
            <a:ext cx="3349896" cy="251242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09" y="3998323"/>
            <a:ext cx="3370217" cy="252766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2"/>
          <a:stretch/>
        </p:blipFill>
        <p:spPr>
          <a:xfrm rot="5400000">
            <a:off x="5971719" y="898975"/>
            <a:ext cx="2614573" cy="256304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594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Конкурс рисунков «Хлеб – всему голова»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25524"/>
            <a:ext cx="3553096" cy="236873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9" y="1690689"/>
            <a:ext cx="3657600" cy="24384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" y="4330521"/>
            <a:ext cx="3553096" cy="236873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36" y="4396062"/>
            <a:ext cx="3454786" cy="230319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9778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661910" cy="6886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Конкурс поделок</a:t>
            </a:r>
            <a:b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«От зерна до каравая»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7710" r="8267"/>
          <a:stretch/>
        </p:blipFill>
        <p:spPr>
          <a:xfrm>
            <a:off x="6204855" y="4447206"/>
            <a:ext cx="2643054" cy="209315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051" y="1822408"/>
            <a:ext cx="2717075" cy="203780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895" y="1781766"/>
            <a:ext cx="2763523" cy="207264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8467" y="4058771"/>
            <a:ext cx="2695397" cy="202154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6"/>
          <a:stretch/>
        </p:blipFill>
        <p:spPr>
          <a:xfrm>
            <a:off x="4353281" y="1542899"/>
            <a:ext cx="2160732" cy="179832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2" y="4447206"/>
            <a:ext cx="2972152" cy="222911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39" y="1535646"/>
            <a:ext cx="2311770" cy="180557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531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8372"/>
            <a:ext cx="7886700" cy="749571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Конкурс чтецов «Золотой колосок»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73" y="2802199"/>
            <a:ext cx="2911276" cy="218345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1" y="1062446"/>
            <a:ext cx="2229393" cy="167204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51" y="978407"/>
            <a:ext cx="2167383" cy="162553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5" y="3003422"/>
            <a:ext cx="2261290" cy="169596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51" y="2935441"/>
            <a:ext cx="2167383" cy="162553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6" y="978407"/>
            <a:ext cx="2144050" cy="160803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2" y="4968321"/>
            <a:ext cx="2258022" cy="169351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51" y="4892474"/>
            <a:ext cx="2239845" cy="167988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63" y="5201410"/>
            <a:ext cx="2091799" cy="156884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673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19" y="164830"/>
            <a:ext cx="5320938" cy="6276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     Мини-музей хлеба.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/>
          <a:stretch/>
        </p:blipFill>
        <p:spPr>
          <a:xfrm rot="5400000">
            <a:off x="-121238" y="1288187"/>
            <a:ext cx="5746293" cy="475488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t="19166" r="13143"/>
          <a:stretch/>
        </p:blipFill>
        <p:spPr>
          <a:xfrm>
            <a:off x="5677597" y="1881051"/>
            <a:ext cx="3039683" cy="389136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265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Итоговый продукт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«Рассказы и сказки о хлебе маленьких писателей»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736" t="16753" r="20311" b="8559"/>
          <a:stretch/>
        </p:blipFill>
        <p:spPr>
          <a:xfrm>
            <a:off x="390473" y="1833133"/>
            <a:ext cx="3172263" cy="226066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0405" t="15336" r="20092" b="9259"/>
          <a:stretch/>
        </p:blipFill>
        <p:spPr>
          <a:xfrm>
            <a:off x="5484767" y="1883309"/>
            <a:ext cx="3030583" cy="216031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0622" t="15865" r="20132" b="9217"/>
          <a:stretch/>
        </p:blipFill>
        <p:spPr>
          <a:xfrm>
            <a:off x="278674" y="4443704"/>
            <a:ext cx="2802990" cy="199375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20840" t="17004" r="20120" b="9112"/>
          <a:stretch/>
        </p:blipFill>
        <p:spPr>
          <a:xfrm>
            <a:off x="5484767" y="4367460"/>
            <a:ext cx="3117668" cy="219456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16" y="3304426"/>
            <a:ext cx="2897168" cy="25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872" y="156120"/>
            <a:ext cx="7886700" cy="749571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Актуальность проекта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62889" y="818604"/>
            <a:ext cx="8695585" cy="567798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этой темы состоит в том,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 сегодняшнем мире,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применением новейших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разработок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детей теряется понимание ценностного отношения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труду человека. Современные дети, окруженные сверхвниманием родителей, игрушками, сладостями, к сожалению не считают кусочек хлеба чем-то важным и необходимым,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важно способствовать формированию у детей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отчётливого понимания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роли человека труда в современном обществе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уважительное, бережное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результату 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особенно к хлебу. Часто, наблюдая за детьми во время приёма пищи, вижу, как дети могут бросить кусочек хлеба, скатать из него шарик, поэтому и решила провести полномасштабную работу по данной проблеме. Очень важно донести до сознания детей, что хлеб – это богатство, что его нужно беречь, потому что хлеб- это труд миллионов человек.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16" y="294092"/>
            <a:ext cx="3520964" cy="234730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2" y="4432662"/>
            <a:ext cx="3332660" cy="222177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363761"/>
            <a:ext cx="3769457" cy="251297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76" y="4202849"/>
            <a:ext cx="3553097" cy="236450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6" y="2641401"/>
            <a:ext cx="3378926" cy="224859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85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  Итоговое мероприятие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праздник «Хлеб – всему голова»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37747"/>
            <a:ext cx="3378926" cy="225261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94" y="1737747"/>
            <a:ext cx="3237751" cy="21585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4257766"/>
            <a:ext cx="3444240" cy="229616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68" y="4257766"/>
            <a:ext cx="3370217" cy="224681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31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8" y="4317545"/>
            <a:ext cx="3492137" cy="232809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7" y="2399527"/>
            <a:ext cx="3341372" cy="222758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508726"/>
            <a:ext cx="3100251" cy="206683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4379140"/>
            <a:ext cx="3248296" cy="216553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40" y="2495688"/>
            <a:ext cx="3197130" cy="213142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90" y="500743"/>
            <a:ext cx="3312521" cy="220834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956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121287"/>
            <a:ext cx="7886700" cy="7060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         </a:t>
            </a: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Выводы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804" y="827314"/>
            <a:ext cx="8576309" cy="54776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Monotype Corsiva" panose="03010101010201010101" pitchFamily="66" charset="0"/>
              </a:rPr>
              <a:t>В течение двух месяцев мы проводили творческо-познавательный  проект «Хлеб всему голова!» Дети с большим интересом узнавали о том, как выращивают хлеб, какой путь он проходит от зерна до каравая. Кроме этого мы познакомились с картинами великих художников, которые помогли нам увидеть красоту русских полей, а также труд крестьян на полях. Дети принимали участие в играх-драматизациях, в театральных постановках. Мы оформили эстетичный мини – музей хлеба. Совместно с родителями участвовали в конкурсах рисунков, поделок, фотовыставке. Мы прочитали огромное количество книг о хлебе, что помогло нам не только понять и прочувствовать ценность каждого кусочка, но и совместно с родителями создать свой уникальный итоговый продукт – красиво иллюстрированную книгу «Сказки о хлебе маленьких писателей», итогом проекта стал великолепный праздник «Хлеб всему голова!», который доставил огромное удовольствие и детям, и родителям, и педагогам. Я считаю, что поставленные перед собой цели и задачи мы выполнили на 100% и достигли прекрасных </a:t>
            </a:r>
            <a:r>
              <a:rPr lang="ru-RU" sz="2400" dirty="0" smtClean="0">
                <a:latin typeface="Monotype Corsiva" panose="03010101010201010101" pitchFamily="66" charset="0"/>
              </a:rPr>
              <a:t>результатов.</a:t>
            </a:r>
          </a:p>
          <a:p>
            <a:pPr marL="0" indent="0">
              <a:buNone/>
            </a:pPr>
            <a:r>
              <a:rPr lang="ru-RU" sz="2400" smtClean="0">
                <a:latin typeface="Monotype Corsiva" panose="03010101010201010101" pitchFamily="66" charset="0"/>
              </a:rPr>
              <a:t>Данный </a:t>
            </a:r>
            <a:r>
              <a:rPr lang="ru-RU" sz="2400" dirty="0" smtClean="0">
                <a:latin typeface="Monotype Corsiva" panose="03010101010201010101" pitchFamily="66" charset="0"/>
              </a:rPr>
              <a:t>проект можно считать очень достойной совместной работой всех участников.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04902" y="199663"/>
            <a:ext cx="4291693" cy="932451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Цель проекта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8799" y="1132114"/>
            <a:ext cx="7831727" cy="13759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воспитания у детей ценностного отношения к хлебу и людям, которые его выращивают.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10" y="2839774"/>
            <a:ext cx="3169921" cy="377088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49" y="1996984"/>
            <a:ext cx="3981450" cy="4762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856" y="2179865"/>
            <a:ext cx="39814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4936" y="87062"/>
            <a:ext cx="5049339" cy="940549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Задачи проекта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1312" y="1181191"/>
            <a:ext cx="7886700" cy="53502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1. Формировать </a:t>
            </a:r>
            <a:r>
              <a:rPr lang="ru-RU" sz="4200" dirty="0">
                <a:latin typeface="Monotype Corsiva" panose="03010101010201010101" pitchFamily="66" charset="0"/>
              </a:rPr>
              <a:t>у старших дошкольников знания о процессе </a:t>
            </a:r>
            <a:r>
              <a:rPr lang="ru-RU" sz="4200" dirty="0" smtClean="0">
                <a:latin typeface="Monotype Corsiva" panose="03010101010201010101" pitchFamily="66" charset="0"/>
              </a:rPr>
              <a:t>выращивания, обработки </a:t>
            </a:r>
            <a:r>
              <a:rPr lang="ru-RU" sz="4200" dirty="0">
                <a:latin typeface="Monotype Corsiva" panose="03010101010201010101" pitchFamily="66" charset="0"/>
              </a:rPr>
              <a:t>и производства хлеба и хлебобулочных изделий в </a:t>
            </a:r>
            <a:r>
              <a:rPr lang="ru-RU" sz="4200" dirty="0" smtClean="0">
                <a:latin typeface="Monotype Corsiva" panose="03010101010201010101" pitchFamily="66" charset="0"/>
              </a:rPr>
              <a:t>различные исторические </a:t>
            </a:r>
            <a:r>
              <a:rPr lang="ru-RU" sz="4200" dirty="0">
                <a:latin typeface="Monotype Corsiva" panose="03010101010201010101" pitchFamily="66" charset="0"/>
              </a:rPr>
              <a:t>периоды</a:t>
            </a:r>
            <a:r>
              <a:rPr lang="ru-RU" sz="4200" dirty="0" smtClean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2. Способствовать </a:t>
            </a:r>
            <a:r>
              <a:rPr lang="ru-RU" sz="4200" dirty="0">
                <a:latin typeface="Monotype Corsiva" panose="03010101010201010101" pitchFamily="66" charset="0"/>
              </a:rPr>
              <a:t>формированию у детей отчётливого представления </a:t>
            </a:r>
            <a:r>
              <a:rPr lang="ru-RU" sz="4200" dirty="0" smtClean="0">
                <a:latin typeface="Monotype Corsiva" panose="03010101010201010101" pitchFamily="66" charset="0"/>
              </a:rPr>
              <a:t>о значимости хлеба, </a:t>
            </a:r>
            <a:r>
              <a:rPr lang="ru-RU" sz="4200" dirty="0">
                <a:latin typeface="Monotype Corsiva" panose="03010101010201010101" pitchFamily="66" charset="0"/>
              </a:rPr>
              <a:t>как основного продукта питания русского </a:t>
            </a:r>
            <a:r>
              <a:rPr lang="ru-RU" sz="4200" dirty="0" smtClean="0">
                <a:latin typeface="Monotype Corsiva" panose="03010101010201010101" pitchFamily="66" charset="0"/>
              </a:rPr>
              <a:t>человека.</a:t>
            </a:r>
          </a:p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3. Воспитывать </a:t>
            </a:r>
            <a:r>
              <a:rPr lang="ru-RU" sz="4200" dirty="0">
                <a:latin typeface="Monotype Corsiva" panose="03010101010201010101" pitchFamily="66" charset="0"/>
              </a:rPr>
              <a:t>уважение и благодарность к людям создающим </a:t>
            </a:r>
            <a:r>
              <a:rPr lang="ru-RU" sz="4200" dirty="0" smtClean="0">
                <a:latin typeface="Monotype Corsiva" panose="03010101010201010101" pitchFamily="66" charset="0"/>
              </a:rPr>
              <a:t>своим трудом </a:t>
            </a:r>
            <a:r>
              <a:rPr lang="ru-RU" sz="4200" dirty="0">
                <a:latin typeface="Monotype Corsiva" panose="03010101010201010101" pitchFamily="66" charset="0"/>
              </a:rPr>
              <a:t>такой важный и ценный продукт.</a:t>
            </a:r>
          </a:p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4. Обогащать </a:t>
            </a:r>
            <a:r>
              <a:rPr lang="ru-RU" sz="4200" dirty="0">
                <a:latin typeface="Monotype Corsiva" panose="03010101010201010101" pitchFamily="66" charset="0"/>
              </a:rPr>
              <a:t>знания детей о профессиях, </a:t>
            </a:r>
            <a:r>
              <a:rPr lang="ru-RU" sz="4200" dirty="0" smtClean="0">
                <a:latin typeface="Monotype Corsiva" panose="03010101010201010101" pitchFamily="66" charset="0"/>
              </a:rPr>
              <a:t>взаимосвязях </a:t>
            </a:r>
            <a:r>
              <a:rPr lang="ru-RU" sz="4200" dirty="0">
                <a:latin typeface="Monotype Corsiva" panose="03010101010201010101" pitchFamily="66" charset="0"/>
              </a:rPr>
              <a:t>между </a:t>
            </a:r>
            <a:r>
              <a:rPr lang="ru-RU" sz="4200" dirty="0" smtClean="0">
                <a:latin typeface="Monotype Corsiva" panose="03010101010201010101" pitchFamily="66" charset="0"/>
              </a:rPr>
              <a:t>ними, структуре трудового</a:t>
            </a:r>
          </a:p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 </a:t>
            </a:r>
            <a:r>
              <a:rPr lang="ru-RU" sz="4200" dirty="0">
                <a:latin typeface="Monotype Corsiva" panose="03010101010201010101" pitchFamily="66" charset="0"/>
              </a:rPr>
              <a:t>процесса и результате труда по выращиванию </a:t>
            </a:r>
            <a:r>
              <a:rPr lang="ru-RU" sz="4200" dirty="0" smtClean="0">
                <a:latin typeface="Monotype Corsiva" panose="03010101010201010101" pitchFamily="66" charset="0"/>
              </a:rPr>
              <a:t>и производству хлеба.</a:t>
            </a:r>
          </a:p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5. Знакомить детей со произведениями искусства, </a:t>
            </a:r>
          </a:p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связанными с хлебом (поэзия, живопись, музыка).</a:t>
            </a:r>
          </a:p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6. Способствовать развитию творческих способностей</a:t>
            </a:r>
          </a:p>
          <a:p>
            <a:pPr marL="0" indent="0">
              <a:buNone/>
            </a:pPr>
            <a:r>
              <a:rPr lang="ru-RU" sz="4200" dirty="0">
                <a:latin typeface="Monotype Corsiva" panose="03010101010201010101" pitchFamily="66" charset="0"/>
              </a:rPr>
              <a:t>д</a:t>
            </a:r>
            <a:r>
              <a:rPr lang="ru-RU" sz="4200" dirty="0" smtClean="0">
                <a:latin typeface="Monotype Corsiva" panose="03010101010201010101" pitchFamily="66" charset="0"/>
              </a:rPr>
              <a:t>етей в области литературы, изобразительного </a:t>
            </a:r>
          </a:p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искусства. </a:t>
            </a:r>
          </a:p>
          <a:p>
            <a:pPr marL="0" indent="0">
              <a:buNone/>
            </a:pPr>
            <a:r>
              <a:rPr lang="ru-RU" sz="4200" dirty="0" smtClean="0">
                <a:latin typeface="Monotype Corsiva" panose="03010101010201010101" pitchFamily="66" charset="0"/>
              </a:rPr>
              <a:t>5. Расширять </a:t>
            </a:r>
            <a:r>
              <a:rPr lang="ru-RU" sz="4200" dirty="0">
                <a:latin typeface="Monotype Corsiva" panose="03010101010201010101" pitchFamily="66" charset="0"/>
              </a:rPr>
              <a:t>словарный запас детей.</a:t>
            </a: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6" y="3166648"/>
            <a:ext cx="2595154" cy="34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2783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 Паспорт проекта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730" y="1239204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Творческо-познавательный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проекта: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2 месяца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дети подготовительной группы, воспитатели, старший воспитатель,</a:t>
            </a: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 музыкальный руководитель.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области: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Познавательное развитие, социально-коммуникативное развитие, художественно-эстетическое развитие, речевое развитие.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продукт: 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Книга «Сказки и рассказы о хлебе маленьких  писателей»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0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Праздник «Хлеб – всему голова»</a:t>
            </a:r>
            <a:endParaRPr lang="ru-RU" sz="30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91" y="0"/>
            <a:ext cx="2593704" cy="3229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18" y="4859383"/>
            <a:ext cx="5029200" cy="18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639" y="286749"/>
            <a:ext cx="5833110" cy="557983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Сетевая паутинка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0514" y="2969623"/>
            <a:ext cx="1924595" cy="91440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Проект </a:t>
            </a:r>
          </a:p>
          <a:p>
            <a:pPr algn="ctr"/>
            <a:r>
              <a:rPr lang="ru-RU" b="1" dirty="0" smtClean="0"/>
              <a:t>«Хлеб – всему голова»</a:t>
            </a:r>
            <a:endParaRPr lang="ru-RU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5495109" y="1148186"/>
            <a:ext cx="1541417" cy="17127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5633215" y="2567486"/>
            <a:ext cx="764176" cy="50291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699882" y="3391259"/>
            <a:ext cx="866381" cy="3556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355131" y="4204878"/>
            <a:ext cx="1337406" cy="122437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343992" y="3140869"/>
            <a:ext cx="1110165" cy="1517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343992" y="3958661"/>
            <a:ext cx="1104847" cy="7333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319383" y="4170861"/>
            <a:ext cx="1366442" cy="132887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657985" y="3823606"/>
            <a:ext cx="1099867" cy="71519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964873" y="4272506"/>
            <a:ext cx="31592" cy="120246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7358743" y="307796"/>
            <a:ext cx="1714769" cy="1039213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Цикл занятий по социальному миру:</a:t>
            </a:r>
          </a:p>
          <a:p>
            <a:pPr algn="ctr"/>
            <a:r>
              <a:rPr lang="ru-RU" sz="1400" dirty="0" smtClean="0"/>
              <a:t>«Как хлеб на стол пришёл» 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566263" y="1633149"/>
            <a:ext cx="2498540" cy="1306829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Цикл занятий по изобразительной деятельности</a:t>
            </a:r>
          </a:p>
          <a:p>
            <a:pPr algn="ctr"/>
            <a:r>
              <a:rPr lang="ru-RU" sz="1400" dirty="0" smtClean="0"/>
              <a:t>(рисование, лепка, аппликация, ознакомление с искусством).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3139" y="157434"/>
            <a:ext cx="1719535" cy="927086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Оформление мини – музея хлеба.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519707" y="5706832"/>
            <a:ext cx="1924595" cy="91440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Оформление фотовыставки</a:t>
            </a:r>
          </a:p>
          <a:p>
            <a:pPr algn="ctr"/>
            <a:r>
              <a:rPr lang="ru-RU" sz="1400" dirty="0" smtClean="0"/>
              <a:t>«Золотые поля России»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920728" y="4393272"/>
            <a:ext cx="2117002" cy="1168037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Оформление альбомов </a:t>
            </a:r>
            <a:r>
              <a:rPr lang="ru-RU" sz="1400" dirty="0"/>
              <a:t>“Хлеб - батюшка”, “От зёрнышка до каравая”.</a:t>
            </a:r>
            <a:endParaRPr lang="ru-RU" sz="1400" dirty="0" smtClean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13350" y="3713661"/>
            <a:ext cx="1924595" cy="91440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Конкурс рисунков «Хлеб – всему голова»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06158" y="5753374"/>
            <a:ext cx="1924595" cy="91440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Экскурсия в библиотеку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833257" y="5759357"/>
            <a:ext cx="1924595" cy="91440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ИКТ: «Откуда хлеб пришёл», «От зерна до каравая», «На полях России»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883473" y="3139995"/>
            <a:ext cx="2083525" cy="1079862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Постановка мини-спектаклей «Петушок и бобовое зёрнышко», «Круть и Верть»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962937" y="5817870"/>
            <a:ext cx="1924595" cy="91440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Оформление альбома «Пословицы и поговорки о хлебе»</a:t>
            </a:r>
          </a:p>
        </p:txBody>
      </p:sp>
      <p:cxnSp>
        <p:nvCxnSpPr>
          <p:cNvPr id="63" name="Прямая со стрелкой 62"/>
          <p:cNvCxnSpPr/>
          <p:nvPr/>
        </p:nvCxnSpPr>
        <p:spPr>
          <a:xfrm flipH="1">
            <a:off x="2431550" y="3844425"/>
            <a:ext cx="934191" cy="1306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144447" y="2717629"/>
            <a:ext cx="1924595" cy="91440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Конкурс поделок</a:t>
            </a:r>
          </a:p>
          <a:p>
            <a:pPr algn="ctr"/>
            <a:r>
              <a:rPr lang="ru-RU" sz="1400" dirty="0" smtClean="0"/>
              <a:t>«От зерна до каравая»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 flipH="1" flipV="1">
            <a:off x="2391259" y="2452485"/>
            <a:ext cx="1010311" cy="36579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H="1" flipV="1">
            <a:off x="1901364" y="1213159"/>
            <a:ext cx="1866142" cy="160302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Скругленный прямоугольник 77"/>
          <p:cNvSpPr/>
          <p:nvPr/>
        </p:nvSpPr>
        <p:spPr>
          <a:xfrm>
            <a:off x="173761" y="1489555"/>
            <a:ext cx="1711619" cy="96293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Конкурс чтецов </a:t>
            </a:r>
          </a:p>
          <a:p>
            <a:pPr algn="ctr"/>
            <a:r>
              <a:rPr lang="ru-RU" sz="1400" dirty="0" smtClean="0"/>
              <a:t>«Золотой колосок»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2642009" y="864850"/>
            <a:ext cx="2061279" cy="925306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r>
              <a:rPr lang="ru-RU" sz="1400" dirty="0" smtClean="0"/>
              <a:t>Изготовление книги</a:t>
            </a:r>
          </a:p>
          <a:p>
            <a:pPr algn="ctr"/>
            <a:r>
              <a:rPr lang="ru-RU" sz="1400" dirty="0" smtClean="0"/>
              <a:t>«Сказки и рассказы о хлебе маленьких писателей»</a:t>
            </a:r>
          </a:p>
          <a:p>
            <a:pPr algn="ctr"/>
            <a:endParaRPr lang="ru-RU" sz="1400" dirty="0" smtClean="0"/>
          </a:p>
          <a:p>
            <a:pPr algn="ctr"/>
            <a:endParaRPr lang="ru-RU" sz="1400" dirty="0" smtClean="0"/>
          </a:p>
        </p:txBody>
      </p:sp>
      <p:cxnSp>
        <p:nvCxnSpPr>
          <p:cNvPr id="80" name="Прямая со стрелкой 79"/>
          <p:cNvCxnSpPr/>
          <p:nvPr/>
        </p:nvCxnSpPr>
        <p:spPr>
          <a:xfrm flipH="1" flipV="1">
            <a:off x="3975426" y="1932214"/>
            <a:ext cx="317165" cy="90425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V="1">
            <a:off x="4964873" y="1967893"/>
            <a:ext cx="291240" cy="85967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Скругленный прямоугольник 87"/>
          <p:cNvSpPr/>
          <p:nvPr/>
        </p:nvSpPr>
        <p:spPr>
          <a:xfrm>
            <a:off x="4875810" y="1004483"/>
            <a:ext cx="1521581" cy="803659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Праздник</a:t>
            </a:r>
          </a:p>
          <a:p>
            <a:pPr algn="ctr"/>
            <a:r>
              <a:rPr lang="ru-RU" sz="1400" dirty="0" smtClean="0"/>
              <a:t>«Хлеб – всему голова»</a:t>
            </a:r>
          </a:p>
          <a:p>
            <a:pPr algn="ctr"/>
            <a:endParaRPr lang="ru-RU" sz="1400" dirty="0" smtClean="0"/>
          </a:p>
          <a:p>
            <a:pPr algn="ctr"/>
            <a:endParaRPr lang="ru-RU" sz="1400" dirty="0" smtClean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73761" y="4733517"/>
            <a:ext cx="1924595" cy="91440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Экскурсия на кухню, хлебозавод</a:t>
            </a: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3914750" y="4267539"/>
            <a:ext cx="46212" cy="129377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6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027" y="-166417"/>
            <a:ext cx="7886700" cy="845365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Этапы реализации проекта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210489" y="635717"/>
            <a:ext cx="322217" cy="618309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273729" y="517996"/>
            <a:ext cx="322217" cy="618309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454126" y="517996"/>
            <a:ext cx="322217" cy="618309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182878" y="2292242"/>
            <a:ext cx="2238103" cy="3370218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1. Подбор </a:t>
            </a:r>
            <a:r>
              <a:rPr lang="ru-RU" sz="1400" b="1" dirty="0">
                <a:solidFill>
                  <a:schemeClr val="tx1"/>
                </a:solidFill>
              </a:rPr>
              <a:t>литературы со стихами, пословицами, поговорками, загадками о хлебе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2. Подбор </a:t>
            </a:r>
            <a:r>
              <a:rPr lang="ru-RU" sz="1400" b="1" dirty="0">
                <a:solidFill>
                  <a:schemeClr val="tx1"/>
                </a:solidFill>
              </a:rPr>
              <a:t>иллюстраций с репродукциями картин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3. Подбор </a:t>
            </a:r>
            <a:r>
              <a:rPr lang="ru-RU" sz="1400" b="1" dirty="0">
                <a:solidFill>
                  <a:schemeClr val="tx1"/>
                </a:solidFill>
              </a:rPr>
              <a:t>экспонатов для музея.</a:t>
            </a: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2760794" y="1706870"/>
            <a:ext cx="2775859" cy="4902299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b="1" dirty="0" smtClean="0">
              <a:solidFill>
                <a:schemeClr val="tx1"/>
              </a:solidFill>
            </a:endParaRPr>
          </a:p>
          <a:p>
            <a:endParaRPr lang="ru-RU" sz="800" b="1" dirty="0">
              <a:solidFill>
                <a:schemeClr val="tx1"/>
              </a:solidFill>
            </a:endParaRPr>
          </a:p>
          <a:p>
            <a:endParaRPr lang="ru-RU" sz="800" b="1" dirty="0" smtClean="0">
              <a:solidFill>
                <a:schemeClr val="tx1"/>
              </a:solidFill>
            </a:endParaRPr>
          </a:p>
          <a:p>
            <a:endParaRPr lang="ru-RU" sz="800" b="1" dirty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1. Цикл НОД по социальному миру.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2. Цикл занятий по изодеятельности.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3. Создание альбомов</a:t>
            </a:r>
            <a:endParaRPr lang="ru-RU" sz="1400" b="1" dirty="0">
              <a:solidFill>
                <a:schemeClr val="tx1"/>
              </a:solidFill>
            </a:endParaRPr>
          </a:p>
          <a:p>
            <a:r>
              <a:rPr lang="ru-RU" sz="8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“Хлеб - батюшка”, “От зёрнышка до каравая</a:t>
            </a:r>
            <a:r>
              <a:rPr lang="ru-RU" sz="1400" b="1" dirty="0" smtClean="0">
                <a:solidFill>
                  <a:schemeClr val="tx1"/>
                </a:solidFill>
              </a:rPr>
              <a:t>”.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4.  Сбор репродукций известных художников по теме.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5. Создание </a:t>
            </a:r>
            <a:r>
              <a:rPr lang="ru-RU" sz="1400" b="1" dirty="0">
                <a:solidFill>
                  <a:schemeClr val="tx1"/>
                </a:solidFill>
              </a:rPr>
              <a:t>фонотеки музыкальных произведений по теме.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6. Создание </a:t>
            </a:r>
            <a:r>
              <a:rPr lang="ru-RU" sz="1400" b="1" dirty="0">
                <a:solidFill>
                  <a:schemeClr val="tx1"/>
                </a:solidFill>
              </a:rPr>
              <a:t>видео презентации “Откуда пришел хлеб”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7. Экскурсия на хлебозавод.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8. Постановка мини-спектаклей.</a:t>
            </a: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6448696" y="1820717"/>
            <a:ext cx="2333078" cy="4758601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</a:rPr>
              <a:t>Оформление фотовыставки «Золотые поля России».</a:t>
            </a:r>
          </a:p>
          <a:p>
            <a:pPr marL="342900" indent="-342900" algn="ctr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</a:rPr>
              <a:t>Конкурс рисунков «Хлеб – всему голова!»</a:t>
            </a:r>
          </a:p>
          <a:p>
            <a:pPr marL="342900" indent="-342900" algn="ctr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</a:rPr>
              <a:t>Конкурс поделок «От зерна до каравая»</a:t>
            </a:r>
          </a:p>
          <a:p>
            <a:pPr marL="342900" indent="-342900" algn="ctr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</a:rPr>
              <a:t>Конкурс чтецов «Золотой колосок»</a:t>
            </a:r>
          </a:p>
          <a:p>
            <a:pPr marL="342900" indent="-342900" algn="ctr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</a:rPr>
              <a:t>Оформление мини-музея хлеба.</a:t>
            </a:r>
          </a:p>
          <a:p>
            <a:pPr marL="342900" indent="-342900" algn="ctr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</a:rPr>
              <a:t>Изготовление книги.</a:t>
            </a:r>
          </a:p>
          <a:p>
            <a:pPr marL="342900" indent="-342900" algn="ctr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</a:rPr>
              <a:t>Праздник.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818" y="1494775"/>
            <a:ext cx="2098767" cy="5567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Подготовительный этап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00248" y="1149988"/>
            <a:ext cx="2346961" cy="4565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Основной этап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36596" y="1189348"/>
            <a:ext cx="2245178" cy="5191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Заключительный этап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89" y="4200017"/>
            <a:ext cx="2047148" cy="24487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30" y="3788599"/>
            <a:ext cx="1756051" cy="25361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17" y="4818107"/>
            <a:ext cx="1013833" cy="7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4044" y="0"/>
            <a:ext cx="6164036" cy="132556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Реализация проекта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712" y="1038180"/>
            <a:ext cx="7886700" cy="311580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Реализацию данного проекта я начала с оснащения предметно-развивающей среды (подбор художественной литературы, репродукций картин известных художников по данной теме,  разработку домашних заданий для детей и их родителей, оформления информации в родительский уголок и проведения родительского собрания по теме «Реализация проекта «Хлеб всему голова» в нашей группе).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015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Родительское собрание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72075"/>
            <a:ext cx="5416097" cy="406207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50" y="4154399"/>
            <a:ext cx="5138056" cy="24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961</Words>
  <Application>Microsoft Office PowerPoint</Application>
  <PresentationFormat>Экран (4:3)</PresentationFormat>
  <Paragraphs>104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Актуальность проекта</vt:lpstr>
      <vt:lpstr>Цель проекта</vt:lpstr>
      <vt:lpstr>Задачи проекта</vt:lpstr>
      <vt:lpstr>        Паспорт проекта</vt:lpstr>
      <vt:lpstr>Сетевая паутинка</vt:lpstr>
      <vt:lpstr>Этапы реализации проекта</vt:lpstr>
      <vt:lpstr>Реализация проекта</vt:lpstr>
      <vt:lpstr>  Родительское собрание</vt:lpstr>
      <vt:lpstr>Цикл занятий по социальному миру</vt:lpstr>
      <vt:lpstr>Цикл занятий по изодеятельности</vt:lpstr>
      <vt:lpstr>Постановка мини-спектаклей</vt:lpstr>
      <vt:lpstr>Фотовыставка  «Золотые поля России»</vt:lpstr>
      <vt:lpstr>Наши экскурсии</vt:lpstr>
      <vt:lpstr>Конкурс рисунков «Хлеб – всему голова»</vt:lpstr>
      <vt:lpstr>Конкурс поделок «От зерна до каравая»</vt:lpstr>
      <vt:lpstr>Конкурс чтецов «Золотой колосок»</vt:lpstr>
      <vt:lpstr>            Мини-музей хлеба.</vt:lpstr>
      <vt:lpstr>Итоговый продукт  «Рассказы и сказки о хлебе маленьких писателей»</vt:lpstr>
      <vt:lpstr>Презентация PowerPoint</vt:lpstr>
      <vt:lpstr>         Итоговое мероприятие    праздник «Хлеб – всему голова»</vt:lpstr>
      <vt:lpstr>Презентация PowerPoint</vt:lpstr>
      <vt:lpstr>                Выводы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«Хлеб – всему голова»</dc:title>
  <dc:creator>Камиля Галеева</dc:creator>
  <cp:lastModifiedBy>Камиля Галеева</cp:lastModifiedBy>
  <cp:revision>50</cp:revision>
  <dcterms:created xsi:type="dcterms:W3CDTF">2015-06-25T16:15:14Z</dcterms:created>
  <dcterms:modified xsi:type="dcterms:W3CDTF">2016-03-07T17:17:33Z</dcterms:modified>
</cp:coreProperties>
</file>