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9" r:id="rId3"/>
    <p:sldId id="258" r:id="rId4"/>
    <p:sldId id="260" r:id="rId5"/>
    <p:sldId id="256" r:id="rId6"/>
    <p:sldId id="270" r:id="rId7"/>
    <p:sldId id="262" r:id="rId8"/>
    <p:sldId id="265" r:id="rId9"/>
    <p:sldId id="268" r:id="rId10"/>
    <p:sldId id="263" r:id="rId11"/>
    <p:sldId id="267" r:id="rId12"/>
    <p:sldId id="257" r:id="rId13"/>
    <p:sldId id="269" r:id="rId14"/>
    <p:sldId id="274" r:id="rId15"/>
    <p:sldId id="266" r:id="rId16"/>
    <p:sldId id="273" r:id="rId17"/>
    <p:sldId id="275" r:id="rId18"/>
    <p:sldId id="276" r:id="rId19"/>
    <p:sldId id="277" r:id="rId20"/>
    <p:sldId id="272" r:id="rId21"/>
    <p:sldId id="278" r:id="rId22"/>
    <p:sldId id="279" r:id="rId23"/>
    <p:sldId id="271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КОСМОС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05292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Выполнила: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Мухамедьянова </a:t>
            </a:r>
            <a:r>
              <a:rPr lang="ru-RU" dirty="0" err="1" smtClean="0">
                <a:solidFill>
                  <a:schemeClr val="tx1"/>
                </a:solidFill>
              </a:rPr>
              <a:t>Филюза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7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15212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Луна намного меньше Земли. Вот как она выглядит, если подлететь к ней поближе.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05292"/>
            <a:ext cx="6400800" cy="1752600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124744"/>
            <a:ext cx="666313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539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Вот таким увидели космонавты наше Солнце. Огромный светящийся огненный шар! Но подлететь к нему невозможно, потому что очень горячо, можно сгореть.</a:t>
            </a:r>
            <a:endParaRPr lang="ru-RU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68863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6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А это все остальные звёзды, которые мы видим с Земли. Они находятся очень далеко, поэтому кажутся маленькими светящимися точками.</a:t>
            </a:r>
            <a:endParaRPr lang="ru-RU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71563"/>
            <a:ext cx="7704856" cy="545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А ещё космонавты увидели много планет, которые вращаются вокруг Солнца. </a:t>
            </a:r>
            <a:endParaRPr lang="ru-RU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9" y="1202981"/>
            <a:ext cx="8041321" cy="502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7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На этой картинке вы видите все известные планеты. Каждая имеет своё название.</a:t>
            </a:r>
            <a:endParaRPr lang="ru-RU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71563"/>
            <a:ext cx="7632848" cy="545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3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Запомнить названия планет нам поможет считалочка  </a:t>
            </a:r>
            <a:br>
              <a:rPr lang="ru-RU" sz="2800" dirty="0" smtClean="0"/>
            </a:br>
            <a:r>
              <a:rPr lang="ru-RU" sz="2800" dirty="0" smtClean="0"/>
              <a:t>А. Усачёва «Лунный звездочёт».</a:t>
            </a:r>
            <a:br>
              <a:rPr lang="ru-RU" sz="2800" dirty="0" smtClean="0"/>
            </a:br>
            <a:r>
              <a:rPr lang="ru-RU" sz="2800" dirty="0" smtClean="0"/>
              <a:t>На луне жил звездочёт, он планетам вёл подсчёт: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5"/>
            <a:ext cx="7128792" cy="4464496"/>
          </a:xfrm>
        </p:spPr>
      </p:pic>
    </p:spTree>
    <p:extLst>
      <p:ext uri="{BB962C8B-B14F-4D97-AF65-F5344CB8AC3E}">
        <p14:creationId xmlns:p14="http://schemas.microsoft.com/office/powerpoint/2010/main" val="8741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Меркурий – раз</a:t>
            </a: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" name="Picture 6" descr="mercur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980728"/>
            <a:ext cx="5616624" cy="5400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3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Венера – два,</a:t>
            </a:r>
            <a:endParaRPr lang="ru-RU" sz="2800" dirty="0"/>
          </a:p>
        </p:txBody>
      </p:sp>
      <p:pic>
        <p:nvPicPr>
          <p:cNvPr id="6" name="Picture 6" descr="ven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5832648" cy="511256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Три – Земля,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5904656" cy="5544616"/>
          </a:xfrm>
        </p:spPr>
      </p:pic>
    </p:spTree>
    <p:extLst>
      <p:ext uri="{BB962C8B-B14F-4D97-AF65-F5344CB8AC3E}">
        <p14:creationId xmlns:p14="http://schemas.microsoft.com/office/powerpoint/2010/main" val="24955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Четыре – Марс,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52737"/>
            <a:ext cx="6120680" cy="5328592"/>
          </a:xfrm>
        </p:spPr>
      </p:pic>
    </p:spTree>
    <p:extLst>
      <p:ext uri="{BB962C8B-B14F-4D97-AF65-F5344CB8AC3E}">
        <p14:creationId xmlns:p14="http://schemas.microsoft.com/office/powerpoint/2010/main" val="5089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Цель: знакомство детей старшей группы с космосом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8641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Задачи:</a:t>
            </a:r>
          </a:p>
          <a:p>
            <a:r>
              <a:rPr lang="ru-RU" dirty="0" smtClean="0"/>
              <a:t>Формировать представления детей о космосе</a:t>
            </a:r>
          </a:p>
          <a:p>
            <a:r>
              <a:rPr lang="ru-RU" dirty="0" smtClean="0"/>
              <a:t>Познакомить с профессией космонавта</a:t>
            </a:r>
          </a:p>
          <a:p>
            <a:r>
              <a:rPr lang="ru-RU" dirty="0" smtClean="0"/>
              <a:t>Вызвать познавательный интерес к окружающему миру</a:t>
            </a:r>
          </a:p>
          <a:p>
            <a:r>
              <a:rPr lang="ru-RU" dirty="0"/>
              <a:t>О</a:t>
            </a:r>
            <a:r>
              <a:rPr lang="ru-RU" dirty="0" smtClean="0"/>
              <a:t>богатить словарь детей словами «космос», «космонавт», «скафандр», «планета»</a:t>
            </a:r>
          </a:p>
          <a:p>
            <a:r>
              <a:rPr lang="ru-RU" dirty="0" smtClean="0"/>
              <a:t>Воспитывать любознательность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Пять – Юпитер</a:t>
            </a: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6120680" cy="4968551"/>
          </a:xfrm>
        </p:spPr>
      </p:pic>
    </p:spTree>
    <p:extLst>
      <p:ext uri="{BB962C8B-B14F-4D97-AF65-F5344CB8AC3E}">
        <p14:creationId xmlns:p14="http://schemas.microsoft.com/office/powerpoint/2010/main" val="79730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Шесть – Сатурн,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704856" cy="5256583"/>
          </a:xfrm>
        </p:spPr>
      </p:pic>
    </p:spTree>
    <p:extLst>
      <p:ext uri="{BB962C8B-B14F-4D97-AF65-F5344CB8AC3E}">
        <p14:creationId xmlns:p14="http://schemas.microsoft.com/office/powerpoint/2010/main" val="182524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Семь - Уран,</a:t>
            </a:r>
            <a:endParaRPr lang="ru-RU" sz="2800" dirty="0"/>
          </a:p>
        </p:txBody>
      </p:sp>
      <p:pic>
        <p:nvPicPr>
          <p:cNvPr id="5" name="Picture 6" descr="uran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052736"/>
            <a:ext cx="5832648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0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Восьмой – Нептун</a:t>
            </a: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5904656" cy="5256584"/>
          </a:xfrm>
        </p:spPr>
      </p:pic>
    </p:spTree>
    <p:extLst>
      <p:ext uri="{BB962C8B-B14F-4D97-AF65-F5344CB8AC3E}">
        <p14:creationId xmlns:p14="http://schemas.microsoft.com/office/powerpoint/2010/main" val="3639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Девять – дальше всех – Плутон!</a:t>
            </a:r>
            <a:br>
              <a:rPr lang="ru-RU" sz="2800" dirty="0" smtClean="0"/>
            </a:br>
            <a:r>
              <a:rPr lang="ru-RU" sz="2800" dirty="0" smtClean="0"/>
              <a:t>Кто не верит – выйди вон!</a:t>
            </a:r>
            <a:endParaRPr lang="ru-RU" sz="2800" dirty="0"/>
          </a:p>
        </p:txBody>
      </p:sp>
      <p:pic>
        <p:nvPicPr>
          <p:cNvPr id="5" name="Picture 6" descr="plut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439248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3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Вот сколько интересного могут видеть космонавты! Теперь обо всём этом знаете и вы.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192688" cy="5400600"/>
          </a:xfrm>
        </p:spPr>
      </p:pic>
    </p:spTree>
    <p:extLst>
      <p:ext uri="{BB962C8B-B14F-4D97-AF65-F5344CB8AC3E}">
        <p14:creationId xmlns:p14="http://schemas.microsoft.com/office/powerpoint/2010/main" val="325099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Выводы: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dirty="0" smtClean="0"/>
              <a:t>Дети получили элементарные знания о космосе, о планетах</a:t>
            </a:r>
          </a:p>
          <a:p>
            <a:r>
              <a:rPr lang="ru-RU" dirty="0" smtClean="0"/>
              <a:t>Познакомились с профессией космонавта</a:t>
            </a:r>
          </a:p>
          <a:p>
            <a:r>
              <a:rPr lang="ru-RU" dirty="0" smtClean="0"/>
              <a:t>Обогатили словарь новыми словами</a:t>
            </a:r>
          </a:p>
          <a:p>
            <a:r>
              <a:rPr lang="ru-RU" dirty="0" smtClean="0"/>
              <a:t>Выучили новую считалочку</a:t>
            </a:r>
          </a:p>
          <a:p>
            <a:r>
              <a:rPr lang="ru-RU" dirty="0" smtClean="0"/>
              <a:t>Появился огромный интерес к изучению космоса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86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Люди с древних времён любили смотреть на звёзды.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71563"/>
            <a:ext cx="7848872" cy="545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И вот однажды они построили космическую ракету, чтобы полететь в космос. В ракету посадили космонавта, именно он должен был управлять ею.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944454" cy="525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4150"/>
            <a:ext cx="427786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9614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Но дело в том, что в космосе очень холодно и очень мало воздуха. Обычный человек не сможет там находиться. Поэтому для космонавта придумали такой костюм, который называется скафандр.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05292"/>
            <a:ext cx="6400800" cy="17526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8136904" cy="4850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Первым человеком, полетевшим в космос был Юрий Алексеевич Гагарин.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744416" cy="547260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80" y="1004156"/>
            <a:ext cx="353116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93610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Вот что увидели космонавты в космосе!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05292"/>
            <a:ext cx="6400800" cy="17526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268760"/>
            <a:ext cx="8529637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7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Это наша планета Земля, на которой мы живём. Она круглая, как шар, и очень-очень большая.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6" y="1148112"/>
            <a:ext cx="8205927" cy="513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3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0988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Синие пятна – это моря, реки, океаны; зелёные – леса; коричневые – это горы. А маленькая точка рядом с Землёй – это Луна.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8" y="1268760"/>
            <a:ext cx="821202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0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361</Words>
  <Application>Microsoft Office PowerPoint</Application>
  <PresentationFormat>Экран (4:3)</PresentationFormat>
  <Paragraphs>39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КОСМОС</vt:lpstr>
      <vt:lpstr>Цель: знакомство детей старшей группы с космосом</vt:lpstr>
      <vt:lpstr>Люди с древних времён любили смотреть на звёзды.</vt:lpstr>
      <vt:lpstr>И вот однажды они построили космическую ракету, чтобы полететь в космос. В ракету посадили космонавта, именно он должен был управлять ею.</vt:lpstr>
      <vt:lpstr>Но дело в том, что в космосе очень холодно и очень мало воздуха. Обычный человек не сможет там находиться. Поэтому для космонавта придумали такой костюм, который называется скафандр.</vt:lpstr>
      <vt:lpstr>Первым человеком, полетевшим в космос был Юрий Алексеевич Гагарин.</vt:lpstr>
      <vt:lpstr>Вот что увидели космонавты в космосе!</vt:lpstr>
      <vt:lpstr>Это наша планета Земля, на которой мы живём. Она круглая, как шар, и очень-очень большая.</vt:lpstr>
      <vt:lpstr>Синие пятна – это моря, реки, океаны; зелёные – леса; коричневые – это горы. А маленькая точка рядом с Землёй – это Луна.</vt:lpstr>
      <vt:lpstr>Луна намного меньше Земли. Вот как она выглядит, если подлететь к ней поближе.</vt:lpstr>
      <vt:lpstr>Вот таким увидели космонавты наше Солнце. Огромный светящийся огненный шар! Но подлететь к нему невозможно, потому что очень горячо, можно сгореть.</vt:lpstr>
      <vt:lpstr>А это все остальные звёзды, которые мы видим с Земли. Они находятся очень далеко, поэтому кажутся маленькими светящимися точками.</vt:lpstr>
      <vt:lpstr>А ещё космонавты увидели много планет, которые вращаются вокруг Солнца. </vt:lpstr>
      <vt:lpstr>На этой картинке вы видите все известные планеты. Каждая имеет своё название.</vt:lpstr>
      <vt:lpstr>Запомнить названия планет нам поможет считалочка   А. Усачёва «Лунный звездочёт». На луне жил звездочёт, он планетам вёл подсчёт:</vt:lpstr>
      <vt:lpstr>Меркурий – раз,</vt:lpstr>
      <vt:lpstr>Венера – два,</vt:lpstr>
      <vt:lpstr>Три – Земля,</vt:lpstr>
      <vt:lpstr>Четыре – Марс,</vt:lpstr>
      <vt:lpstr>Пять – Юпитер,</vt:lpstr>
      <vt:lpstr>Шесть – Сатурн,</vt:lpstr>
      <vt:lpstr>Семь - Уран,</vt:lpstr>
      <vt:lpstr>Восьмой – Нептун,</vt:lpstr>
      <vt:lpstr>Девять – дальше всех – Плутон! Кто не верит – выйди вон!</vt:lpstr>
      <vt:lpstr>Вот сколько интересного могут видеть космонавты! Теперь обо всём этом знаете и вы.</vt:lpstr>
      <vt:lpstr>Выводы: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Кузенька</cp:lastModifiedBy>
  <cp:revision>14</cp:revision>
  <dcterms:modified xsi:type="dcterms:W3CDTF">2016-03-07T05:31:33Z</dcterms:modified>
</cp:coreProperties>
</file>