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2" r:id="rId3"/>
    <p:sldId id="290" r:id="rId4"/>
    <p:sldId id="281" r:id="rId5"/>
    <p:sldId id="284" r:id="rId6"/>
    <p:sldId id="296" r:id="rId7"/>
    <p:sldId id="269" r:id="rId8"/>
    <p:sldId id="270" r:id="rId9"/>
    <p:sldId id="322" r:id="rId10"/>
    <p:sldId id="328" r:id="rId11"/>
    <p:sldId id="29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3369" autoAdjust="0"/>
  </p:normalViewPr>
  <p:slideViewPr>
    <p:cSldViewPr snapToGrid="0">
      <p:cViewPr>
        <p:scale>
          <a:sx n="70" d="100"/>
          <a:sy n="70" d="100"/>
        </p:scale>
        <p:origin x="-1170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2"/>
  <c:chart>
    <c:title>
      <c:tx>
        <c:rich>
          <a:bodyPr/>
          <a:lstStyle/>
          <a:p>
            <a:pPr>
              <a:defRPr/>
            </a:pPr>
            <a:r>
              <a:rPr lang="ru-RU"/>
              <a:t>Двигательный навык 2015 г</a:t>
            </a:r>
          </a:p>
        </c:rich>
      </c:tx>
      <c:layout/>
    </c:title>
    <c:view3D>
      <c:rotX val="3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Двигательный навык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0.5</c:v>
                </c:pt>
                <c:pt idx="1">
                  <c:v>0.8</c:v>
                </c:pt>
                <c:pt idx="2">
                  <c:v>1</c:v>
                </c:pt>
                <c:pt idx="3">
                  <c:v>1.3</c:v>
                </c:pt>
              </c:numCache>
            </c:numRef>
          </c:val>
        </c:ser>
        <c:shape val="cylinder"/>
        <c:axId val="125676160"/>
        <c:axId val="125682048"/>
        <c:axId val="62130368"/>
      </c:bar3DChart>
      <c:catAx>
        <c:axId val="125676160"/>
        <c:scaling>
          <c:orientation val="minMax"/>
        </c:scaling>
        <c:axPos val="b"/>
        <c:tickLblPos val="nextTo"/>
        <c:crossAx val="125682048"/>
        <c:crosses val="autoZero"/>
        <c:auto val="1"/>
        <c:lblAlgn val="ctr"/>
        <c:lblOffset val="100"/>
      </c:catAx>
      <c:valAx>
        <c:axId val="125682048"/>
        <c:scaling>
          <c:orientation val="minMax"/>
        </c:scaling>
        <c:axPos val="l"/>
        <c:majorGridlines/>
        <c:numFmt formatCode="General" sourceLinked="1"/>
        <c:tickLblPos val="nextTo"/>
        <c:crossAx val="125676160"/>
        <c:crosses val="autoZero"/>
        <c:crossBetween val="between"/>
      </c:valAx>
      <c:serAx>
        <c:axId val="62130368"/>
        <c:scaling>
          <c:orientation val="minMax"/>
        </c:scaling>
        <c:delete val="1"/>
        <c:axPos val="b"/>
        <c:tickLblPos val="none"/>
        <c:crossAx val="125682048"/>
        <c:crosses val="autoZero"/>
      </c:serAx>
    </c:plotArea>
    <c:legend>
      <c:legendPos val="t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4"/>
  <c:chart>
    <c:title>
      <c:tx>
        <c:rich>
          <a:bodyPr/>
          <a:lstStyle/>
          <a:p>
            <a:pPr>
              <a:defRPr/>
            </a:pPr>
            <a:r>
              <a:rPr lang="ru-RU"/>
              <a:t>Двигательный навык 2016 г</a:t>
            </a:r>
          </a:p>
        </c:rich>
      </c:tx>
      <c:layout>
        <c:manualLayout>
          <c:xMode val="edge"/>
          <c:yMode val="edge"/>
          <c:x val="0.21619981476765524"/>
          <c:y val="3.2648621944220142E-2"/>
        </c:manualLayout>
      </c:layout>
    </c:title>
    <c:view3D>
      <c:rotX val="3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Двигательный навык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Январь</c:v>
                </c:pt>
                <c:pt idx="1">
                  <c:v>Февраль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1.3</c:v>
                </c:pt>
                <c:pt idx="1">
                  <c:v>1.4</c:v>
                </c:pt>
              </c:numCache>
            </c:numRef>
          </c:val>
        </c:ser>
        <c:gapWidth val="100"/>
        <c:shape val="cylinder"/>
        <c:axId val="59627392"/>
        <c:axId val="59628928"/>
        <c:axId val="125359872"/>
      </c:bar3DChart>
      <c:catAx>
        <c:axId val="59627392"/>
        <c:scaling>
          <c:orientation val="minMax"/>
        </c:scaling>
        <c:axPos val="b"/>
        <c:tickLblPos val="nextTo"/>
        <c:crossAx val="59628928"/>
        <c:crosses val="autoZero"/>
        <c:auto val="1"/>
        <c:lblAlgn val="ctr"/>
        <c:lblOffset val="100"/>
      </c:catAx>
      <c:valAx>
        <c:axId val="59628928"/>
        <c:scaling>
          <c:orientation val="minMax"/>
        </c:scaling>
        <c:axPos val="l"/>
        <c:majorGridlines/>
        <c:numFmt formatCode="General" sourceLinked="1"/>
        <c:tickLblPos val="nextTo"/>
        <c:crossAx val="59627392"/>
        <c:crosses val="autoZero"/>
        <c:crossBetween val="between"/>
      </c:valAx>
      <c:serAx>
        <c:axId val="125359872"/>
        <c:scaling>
          <c:orientation val="minMax"/>
        </c:scaling>
        <c:delete val="1"/>
        <c:axPos val="b"/>
        <c:tickLblPos val="none"/>
        <c:crossAx val="59628928"/>
        <c:crosses val="autoZero"/>
      </c:serAx>
    </c:plotArea>
    <c:legend>
      <c:legendPos val="t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06.03.2016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2696" y="1248228"/>
            <a:ext cx="7663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Влияние игр с мячом на развитие двигательных навыков детей раннего возраста</a:t>
            </a:r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6386" name="Picture 2" descr="https://www.stihi.ru/pics/2011/01/26/953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6067" y="2467430"/>
            <a:ext cx="5505693" cy="2598057"/>
          </a:xfrm>
          <a:prstGeom prst="rect">
            <a:avLst/>
          </a:prstGeom>
          <a:noFill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54833" y="286867"/>
            <a:ext cx="86343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МБДОУ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№35</a:t>
            </a:r>
            <a:endParaRPr lang="ru-RU" sz="800" dirty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dirty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458279" y="5041228"/>
            <a:ext cx="346800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tabLst>
                <a:tab pos="0" algn="l"/>
              </a:tabLs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Подготовил:</a:t>
            </a:r>
          </a:p>
          <a:p>
            <a:pPr eaLnBrk="0" hangingPunct="0">
              <a:tabLst>
                <a:tab pos="0" algn="l"/>
              </a:tabLs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</a:p>
          <a:p>
            <a:pPr eaLnBrk="0" hangingPunct="0">
              <a:tabLst>
                <a:tab pos="0" algn="l"/>
              </a:tabLs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Жукова Галина Васильевна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</a:t>
            </a:r>
            <a:endParaRPr lang="ru-RU" sz="800" dirty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1600" b="1" dirty="0">
                <a:ea typeface="Calibri" pitchFamily="34" charset="0"/>
                <a:cs typeface="Times New Roman" pitchFamily="18" charset="0"/>
              </a:rPr>
              <a:t> </a:t>
            </a:r>
            <a:endParaRPr lang="ru-RU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640592" y="6188015"/>
            <a:ext cx="1368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Ангарск 2016    </a:t>
            </a:r>
            <a:endParaRPr lang="ru-RU" dirty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graphicFrame>
        <p:nvGraphicFramePr>
          <p:cNvPr id="3" name="Диаграмма 2"/>
          <p:cNvGraphicFramePr/>
          <p:nvPr/>
        </p:nvGraphicFramePr>
        <p:xfrm>
          <a:off x="3493826" y="491315"/>
          <a:ext cx="5268035" cy="3302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2142699" y="3725839"/>
          <a:ext cx="4626591" cy="3132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1122012" y="2099868"/>
            <a:ext cx="7402513" cy="2238375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786742" y="448809"/>
            <a:ext cx="5292734" cy="7521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Цель работы</a:t>
            </a: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: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0114" y="1165010"/>
            <a:ext cx="7503886" cy="206210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Разработать  и систематизировать комплекс развивающих игр с мячом, способствующих развитию двигательных навыков  детей раннего возраста.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359328" y="3355782"/>
            <a:ext cx="5788385" cy="7521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Задачи</a:t>
            </a: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: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79177" y="4017707"/>
            <a:ext cx="6864823" cy="2535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Изучить и проанализировать историческую, методическую, психолого-педагогическую литературу.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и апробировать комплекс игр  и игровых упражнений с мячом, способствующих развитию двигательных навыков.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Побуждать родителей к совместным  с детьми играм и игровым упражнениям с мячом.</a:t>
            </a: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990"/>
            <a:ext cx="9163987" cy="687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986" cy="687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1330</TotalTime>
  <Words>104</Words>
  <Application>Microsoft Office PowerPoint</Application>
  <PresentationFormat>Экран (4:3)</PresentationFormat>
  <Paragraphs>16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Nicolay</cp:lastModifiedBy>
  <cp:revision>64</cp:revision>
  <dcterms:created xsi:type="dcterms:W3CDTF">2013-11-19T05:52:05Z</dcterms:created>
  <dcterms:modified xsi:type="dcterms:W3CDTF">2016-03-05T16:55:30Z</dcterms:modified>
</cp:coreProperties>
</file>