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8D3806-CA64-4789-A6D1-F562E0C6EA6A}">
          <p14:sldIdLst>
            <p14:sldId id="256"/>
            <p14:sldId id="258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</p14:sldIdLst>
        </p14:section>
        <p14:section name="Раздел без заголовка" id="{17F0C8FB-0BD5-4E74-8F0D-0FAFC60BD9D6}">
          <p14:sldIdLst>
            <p14:sldId id="271"/>
            <p14:sldId id="272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8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81 + 5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87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2310" y="3132488"/>
              <a:ext cx="2936547" cy="2435036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350538" y="2430279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020005"/>
                </a:clrFrom>
                <a:clrTo>
                  <a:srgbClr val="02000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44" y="2896039"/>
              <a:ext cx="2865888" cy="2926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3673E-6 L 0.41563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54 + 30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94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024" y="3258011"/>
              <a:ext cx="2881076" cy="2492896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355976" y="2423700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34"/>
                </a:clrFrom>
                <a:clrTo>
                  <a:srgbClr val="00003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595" y="2825670"/>
              <a:ext cx="2460104" cy="310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2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3673E-6 L 0.18732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47 – 2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44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45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016" y="3417149"/>
              <a:ext cx="3006824" cy="2333758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355976" y="2423700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470" y="2744762"/>
              <a:ext cx="2320036" cy="3318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2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3673E-6 L -0.04114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18 + 60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98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637" y="2866530"/>
              <a:ext cx="2377934" cy="2276872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4562" y="3314496"/>
              <a:ext cx="2887691" cy="253539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3763942" y="2434373"/>
            <a:ext cx="4784467" cy="3426188"/>
            <a:chOff x="-356487" y="2636912"/>
            <a:chExt cx="4784467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12893" y="3444309"/>
              <a:ext cx="3315087" cy="175349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6487" y="4202638"/>
              <a:ext cx="3384376" cy="1753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6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3673E-6 L 0.41563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Емеля просыпае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54 + 5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59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57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716" y="3927967"/>
              <a:ext cx="2924175" cy="184785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355976" y="2434373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5F9F8"/>
                </a:clrFrom>
                <a:clrTo>
                  <a:srgbClr val="F5F9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138" y="2723794"/>
              <a:ext cx="2480699" cy="3252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3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3673E-6 L 0.15573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90 – 4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87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925249"/>
                </a:clrFrom>
                <a:clrTo>
                  <a:srgbClr val="92524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984" y="2661573"/>
              <a:ext cx="3456384" cy="292898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355976" y="2434373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7B8467"/>
                </a:clrFrom>
                <a:clrTo>
                  <a:srgbClr val="7B846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300" y="2996953"/>
              <a:ext cx="3384376" cy="2545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0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3673E-6 L 0.15573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64 – 6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56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984" y="2636912"/>
              <a:ext cx="3456384" cy="3032956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355976" y="2399298"/>
            <a:ext cx="3600400" cy="3508184"/>
            <a:chOff x="-76958" y="2376728"/>
            <a:chExt cx="3600400" cy="350818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76958" y="2417726"/>
              <a:ext cx="3600400" cy="3426188"/>
              <a:chOff x="-488784" y="2195059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8784" y="2195059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59081" y="2321496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EF9"/>
                </a:clrFrom>
                <a:clrTo>
                  <a:srgbClr val="FF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89" y="2376728"/>
              <a:ext cx="3190272" cy="3508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14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3673E-6 L 0.39983 -0.15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3" y="-76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5184576" cy="2448272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Молодцы ! </a:t>
            </a:r>
            <a:b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У вас  всё получилось!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80640">
            <a:off x="1601045" y="2674529"/>
            <a:ext cx="5616624" cy="18722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4653632" y="2195240"/>
            <a:ext cx="5976664" cy="18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980728"/>
            <a:ext cx="6203032" cy="17281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Реши правильно пример и произойдёт превращение сказочного героя </a:t>
            </a:r>
            <a:endParaRPr lang="ru-RU" dirty="0">
              <a:solidFill>
                <a:schemeClr val="bg1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3491880" y="5445224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46 + 4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50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49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51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355975" y="2020210"/>
            <a:ext cx="3600400" cy="4030319"/>
            <a:chOff x="4355976" y="2006975"/>
            <a:chExt cx="3600400" cy="4030319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3115" y="2006975"/>
              <a:ext cx="2686121" cy="4030319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4414502" y="2423700"/>
            <a:ext cx="3600400" cy="3426188"/>
            <a:chOff x="107504" y="60918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107504" y="60918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09" y="686487"/>
              <a:ext cx="2453789" cy="3301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7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3673E-6 L 0.40781 -0.13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82" y="-65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80 – 4 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76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377670" y="2445102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5597" y="2739987"/>
              <a:ext cx="3458771" cy="28149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4377670" y="2434373"/>
            <a:ext cx="3600400" cy="3426188"/>
            <a:chOff x="107504" y="2313647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107504" y="2313647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100" y="2804035"/>
              <a:ext cx="2481207" cy="244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32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3673E-6 L -0.03316 -0.15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76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67 – 20 =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37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57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367803" y="2457741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7698" y="2712690"/>
              <a:ext cx="2013014" cy="2916291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4367803" y="2434373"/>
            <a:ext cx="3600400" cy="3426188"/>
            <a:chOff x="69525" y="2343486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69525" y="2343486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1026" name="Picture 2" descr="http://img-fotki.yandex.ru/get/4703/47407354.48f/0_b6623_6bd700f7_orig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786491"/>
              <a:ext cx="2504121" cy="2836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00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3673E-6 L 0.43924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2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50 – 13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27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37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47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427984" y="2395631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8551" y="2499184"/>
              <a:ext cx="1529769" cy="3341090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4427984" y="2418244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571" y="2782261"/>
              <a:ext cx="2479834" cy="2975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0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3673E-6 L 0.18732 -0.15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-76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4 + 36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39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40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355976" y="2430279"/>
            <a:ext cx="3600400" cy="3426188"/>
            <a:chOff x="4355976" y="2430279"/>
            <a:chExt cx="3600400" cy="342618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6398A0"/>
                </a:clrFrom>
                <a:clrTo>
                  <a:srgbClr val="6398A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4580" y="2686628"/>
              <a:ext cx="3143192" cy="291349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4355976" y="2449678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889C93"/>
                </a:clrFrom>
                <a:clrTo>
                  <a:srgbClr val="889C9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205" y="2924943"/>
              <a:ext cx="3298563" cy="2853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5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3673E-6 L -0.04895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Емеля просыпае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20 + 36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501518" y="1228065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46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56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66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2263952"/>
            <a:ext cx="3703970" cy="3670230"/>
            <a:chOff x="4355976" y="2263952"/>
            <a:chExt cx="3703970" cy="3670230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4244" y="2263952"/>
              <a:ext cx="3635702" cy="367023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355976" y="2459457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0" y="2667931"/>
              <a:ext cx="3445760" cy="321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3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3673E-6 L 0.19514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7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955976" cy="11247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32 – 6 = </a:t>
            </a:r>
            <a:endParaRPr lang="ru-RU" sz="66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523442" y="5489848"/>
            <a:ext cx="576064" cy="360040"/>
          </a:xfrm>
          <a:prstGeom prst="actionButtonForwardNex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483767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28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499992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27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16216" y="1196752"/>
            <a:ext cx="1039675" cy="93610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26</a:t>
            </a:r>
            <a:endParaRPr lang="ru-RU" sz="4000" b="1" dirty="0">
              <a:solidFill>
                <a:schemeClr val="tx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355976" y="2430279"/>
            <a:ext cx="3607244" cy="3427558"/>
            <a:chOff x="4355976" y="2430279"/>
            <a:chExt cx="3607244" cy="342755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355976" y="2430279"/>
              <a:ext cx="3600400" cy="3426188"/>
              <a:chOff x="4572000" y="2815382"/>
              <a:chExt cx="3600400" cy="3426188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4572000" y="2815382"/>
                <a:ext cx="3600400" cy="3426188"/>
                <a:chOff x="4355976" y="2423700"/>
                <a:chExt cx="3600400" cy="3426188"/>
              </a:xfrm>
              <a:solidFill>
                <a:srgbClr val="FFFFCC"/>
              </a:solidFill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55976" y="2423700"/>
                  <a:ext cx="3600400" cy="342618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Прямоугольник 9"/>
                <p:cNvSpPr/>
                <p:nvPr/>
              </p:nvSpPr>
              <p:spPr>
                <a:xfrm>
                  <a:off x="4427984" y="2548521"/>
                  <a:ext cx="3456384" cy="3184735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8" y="2920942"/>
                <a:ext cx="3456384" cy="32150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2480" y="2437097"/>
              <a:ext cx="3420740" cy="342074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4372233" y="2437097"/>
            <a:ext cx="3600400" cy="3426188"/>
            <a:chOff x="231288" y="2636912"/>
            <a:chExt cx="3600400" cy="3426188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31288" y="2636912"/>
              <a:ext cx="3600400" cy="3426188"/>
              <a:chOff x="-324544" y="419762"/>
              <a:chExt cx="3600400" cy="3426188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24544" y="419762"/>
                <a:ext cx="3600400" cy="3426188"/>
              </a:xfrm>
              <a:prstGeom prst="rect">
                <a:avLst/>
              </a:prstGeom>
              <a:solidFill>
                <a:srgbClr val="FFFFCC"/>
              </a:solidFill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6532" y="548680"/>
                <a:ext cx="3384376" cy="3168352"/>
              </a:xfrm>
              <a:prstGeom prst="rect">
                <a:avLst/>
              </a:prstGeom>
            </p:spPr>
          </p:pic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9F6557"/>
                </a:clrFrom>
                <a:clrTo>
                  <a:srgbClr val="9F655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044" y="2807197"/>
              <a:ext cx="2766888" cy="313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9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3673E-6 L -0.03316 -0.14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7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ебства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108</Words>
  <Application>Microsoft Office PowerPoint</Application>
  <PresentationFormat>Экран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Реши правильно пример и произойдёт превращение сказочного героя </vt:lpstr>
      <vt:lpstr>46 + 4 = </vt:lpstr>
      <vt:lpstr>80 – 4  = </vt:lpstr>
      <vt:lpstr>67 – 20 =</vt:lpstr>
      <vt:lpstr>50 – 13 = </vt:lpstr>
      <vt:lpstr>4 + 36 = </vt:lpstr>
      <vt:lpstr>20 + 36 = </vt:lpstr>
      <vt:lpstr>32 – 6 = </vt:lpstr>
      <vt:lpstr>81 + 5 = </vt:lpstr>
      <vt:lpstr>54 + 30 = </vt:lpstr>
      <vt:lpstr>47 – 2 = </vt:lpstr>
      <vt:lpstr>18 + 60 = </vt:lpstr>
      <vt:lpstr>54 + 5 = </vt:lpstr>
      <vt:lpstr>90 – 4 = </vt:lpstr>
      <vt:lpstr>64 – 6 = </vt:lpstr>
      <vt:lpstr>Молодцы !  У вас  всё получилось!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BitService2012</dc:creator>
  <cp:lastModifiedBy>BitService2012</cp:lastModifiedBy>
  <cp:revision>43</cp:revision>
  <dcterms:created xsi:type="dcterms:W3CDTF">2015-11-24T14:09:00Z</dcterms:created>
  <dcterms:modified xsi:type="dcterms:W3CDTF">2016-03-05T15:05:13Z</dcterms:modified>
</cp:coreProperties>
</file>