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7A580-AF23-4318-8963-6F5CB16E6E5F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9FA9-32DD-4995-8899-2E9BF667C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7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&#1042;&#1083;&#1072;&#1076;&#1077;&#1083;&#1077;&#1094;\Downloads\&#1044;&#1077;&#1090;&#1089;&#1082;&#1080;&#1077;+&#1087;&#1077;&#1089;&#1085;&#1080;+-+&#1041;&#1091;&#1076;&#1100;&#1090;&#1077;+&#1076;&#1086;&#1073;&#1088;&#1099;(music.day.az)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148762">
            <a:off x="608892" y="2077185"/>
            <a:ext cx="3843712" cy="116205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00B0F0"/>
                </a:solidFill>
              </a:rPr>
              <a:t>Доброта </a:t>
            </a:r>
            <a:br>
              <a:rPr lang="ru-RU" sz="6000" dirty="0" smtClean="0">
                <a:solidFill>
                  <a:srgbClr val="00B0F0"/>
                </a:solidFill>
              </a:rPr>
            </a:br>
            <a:r>
              <a:rPr lang="ru-RU" sz="6000" dirty="0" smtClean="0">
                <a:solidFill>
                  <a:srgbClr val="00B0F0"/>
                </a:solidFill>
              </a:rPr>
              <a:t>спасёт </a:t>
            </a:r>
            <a:br>
              <a:rPr lang="ru-RU" sz="6000" dirty="0" smtClean="0">
                <a:solidFill>
                  <a:srgbClr val="00B0F0"/>
                </a:solidFill>
              </a:rPr>
            </a:br>
            <a:r>
              <a:rPr lang="ru-RU" sz="6000" dirty="0" smtClean="0">
                <a:solidFill>
                  <a:srgbClr val="00B0F0"/>
                </a:solidFill>
              </a:rPr>
              <a:t>мир!</a:t>
            </a:r>
            <a:endParaRPr lang="ru-RU" sz="6000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07309" y="273050"/>
            <a:ext cx="4647231" cy="5853113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39552" y="4903241"/>
            <a:ext cx="3312368" cy="169411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.</a:t>
            </a:r>
            <a:endParaRPr lang="ru-RU" sz="2000" b="1" dirty="0">
              <a:solidFill>
                <a:srgbClr val="00B050"/>
              </a:solidFill>
            </a:endParaRPr>
          </a:p>
        </p:txBody>
      </p:sp>
      <p:pic>
        <p:nvPicPr>
          <p:cNvPr id="9" name="Детские+песни+-+Будьте+добры(music.day.az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2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dirty="0">
                <a:solidFill>
                  <a:srgbClr val="00B0F0"/>
                </a:solidFill>
              </a:rPr>
              <a:t>Добро – это, когда ты кому-то помогаешь</a:t>
            </a:r>
          </a:p>
        </p:txBody>
      </p:sp>
      <p:pic>
        <p:nvPicPr>
          <p:cNvPr id="6" name="Содержимое 5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F0"/>
                </a:solidFill>
              </a:rPr>
              <a:t>Добро помогает тебе и другим, оно приносит счастье</a:t>
            </a:r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916832"/>
            <a:ext cx="7481046" cy="4409944"/>
          </a:xfr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F0"/>
                </a:solidFill>
              </a:rPr>
              <a:t>Добро  живет в каждом, его просто нужно разбудить в </a:t>
            </a:r>
            <a:r>
              <a:rPr lang="ru-RU" dirty="0" smtClean="0">
                <a:solidFill>
                  <a:srgbClr val="00B0F0"/>
                </a:solidFill>
              </a:rPr>
              <a:t>себе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700808"/>
            <a:ext cx="7272808" cy="4475575"/>
          </a:xfr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F0"/>
                </a:solidFill>
              </a:rPr>
              <a:t>Добро </a:t>
            </a:r>
            <a:r>
              <a:rPr lang="ru-RU" dirty="0" smtClean="0">
                <a:solidFill>
                  <a:srgbClr val="00B0F0"/>
                </a:solidFill>
              </a:rPr>
              <a:t>придает </a:t>
            </a:r>
            <a:r>
              <a:rPr lang="ru-RU" dirty="0">
                <a:solidFill>
                  <a:srgbClr val="00B0F0"/>
                </a:solidFill>
              </a:rPr>
              <a:t>людям смелость, уверенность в </a:t>
            </a:r>
            <a:r>
              <a:rPr lang="ru-RU" dirty="0" smtClean="0">
                <a:solidFill>
                  <a:srgbClr val="00B0F0"/>
                </a:solidFill>
              </a:rPr>
              <a:t>себе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844824"/>
            <a:ext cx="6696744" cy="4630690"/>
          </a:xfr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Добро – это хорошие дела и поступки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6" name="Содержимое 5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556792"/>
            <a:ext cx="7128792" cy="4888877"/>
          </a:xfr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Добром поможешь – добром и отплатят!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5" name="Содержимое 3" descr="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00808"/>
            <a:ext cx="7632848" cy="4535579"/>
          </a:xfr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F0"/>
                </a:solidFill>
              </a:rPr>
              <a:t>Не будет добра – не будет семьи, счастья, </a:t>
            </a:r>
            <a:r>
              <a:rPr lang="ru-RU" dirty="0" smtClean="0">
                <a:solidFill>
                  <a:srgbClr val="00B0F0"/>
                </a:solidFill>
              </a:rPr>
              <a:t>друзей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0560" y="1668621"/>
            <a:ext cx="7802880" cy="4389120"/>
          </a:xfr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Спешите делать добро!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6" name="Содержимое 5" descr="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844824"/>
            <a:ext cx="6912768" cy="4320480"/>
          </a:xfr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49</Words>
  <Application>Microsoft Office PowerPoint</Application>
  <PresentationFormat>Экран (4:3)</PresentationFormat>
  <Paragraphs>10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Доброта  спасёт  мир!</vt:lpstr>
      <vt:lpstr> Добро – это, когда ты кому-то помогаешь</vt:lpstr>
      <vt:lpstr>Добро помогает тебе и другим, оно приносит счастье</vt:lpstr>
      <vt:lpstr>Добро  живет в каждом, его просто нужно разбудить в себе</vt:lpstr>
      <vt:lpstr>Добро придает людям смелость, уверенность в себе</vt:lpstr>
      <vt:lpstr>Добро – это хорошие дела и поступки</vt:lpstr>
      <vt:lpstr>Добром поможешь – добром и отплатят!</vt:lpstr>
      <vt:lpstr>Не будет добра – не будет семьи, счастья, друзей</vt:lpstr>
      <vt:lpstr>Спешите делать добро!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13</cp:revision>
  <dcterms:created xsi:type="dcterms:W3CDTF">2015-10-29T08:08:29Z</dcterms:created>
  <dcterms:modified xsi:type="dcterms:W3CDTF">2016-03-03T08:25:01Z</dcterms:modified>
</cp:coreProperties>
</file>