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58" r:id="rId7"/>
    <p:sldId id="260" r:id="rId8"/>
    <p:sldId id="269" r:id="rId9"/>
    <p:sldId id="270" r:id="rId10"/>
    <p:sldId id="261" r:id="rId11"/>
    <p:sldId id="262" r:id="rId12"/>
    <p:sldId id="263" r:id="rId13"/>
    <p:sldId id="264" r:id="rId14"/>
    <p:sldId id="268" r:id="rId15"/>
    <p:sldId id="26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«Детский сад комбинированного вида №383»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городского округа Самара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разнообразных техник нетрадиционного рисования»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«Синеокая Гжель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Выполнила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            воспитатель Гущина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pic>
        <p:nvPicPr>
          <p:cNvPr id="3" name="Содержимое 7" descr="CIMG71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142984"/>
            <a:ext cx="6215106" cy="48339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pic>
        <p:nvPicPr>
          <p:cNvPr id="3" name="Содержимое 6" descr="CIMG7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214422"/>
            <a:ext cx="6143668" cy="45005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pic>
        <p:nvPicPr>
          <p:cNvPr id="3" name="Picture 2" descr="C:\Users\Егор\Desktop\CIMG6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857232"/>
            <a:ext cx="4161263" cy="55483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pic>
        <p:nvPicPr>
          <p:cNvPr id="3" name="Picture 2" descr="C:\Users\Егор\Desktop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286248" cy="3163659"/>
          </a:xfrm>
          <a:prstGeom prst="rect">
            <a:avLst/>
          </a:prstGeom>
          <a:noFill/>
        </p:spPr>
      </p:pic>
      <p:pic>
        <p:nvPicPr>
          <p:cNvPr id="4" name="Picture 3" descr="C:\Users\Егор\Desktop\2j6tqWivm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29000"/>
            <a:ext cx="4095747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pic>
        <p:nvPicPr>
          <p:cNvPr id="3" name="Picture 2" descr="C:\Users\Егор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714356"/>
            <a:ext cx="7215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образом, разнообразие нетрадиционных техник рисования ставит новые задачи и заставляет все время что-нибудь придумывать. Умение создавать новое, необычное, нестандартное дано с рождения не каждому, но многие профессии, жизненные ситуации требуют наличия именно этих качеств. Поэтому в детских дошкольных учреждениях необходимо достаточно много уделять внимания фантазированию, развитию нестандартного видения мира, творческому решению задач.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pic>
        <p:nvPicPr>
          <p:cNvPr id="5" name="Picture 2" descr="C:\Users\Егор\Desktop\анимации\f0a58acd23ad0e3e10bd7c8a095e0e4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538413"/>
            <a:ext cx="5905500" cy="17811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57224" y="0"/>
            <a:ext cx="742955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Наиболее значимым и актуальным в дошкольном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возрасте является рисование. Рисование - очень интересный и в то же время сложный процесс. Используя различные техники рисования, в том числе и нетрадиционные воспитатель прививает любовь к изобразительному искусству, вызывает интерес к рисованию. В детском саду могут использоваться самые разнообразные способы и приемы нетрадиционного рисования. Многие ученые считают, что все 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виды нетрадиционного рисования можно вводить с раннего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возраста, знакомя детей с особенностями техники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Эйнон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Д. 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Колдина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Д.Н. и др.). Отличие состоит лишь в степени участия воспитателя в процессе рисования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285728"/>
            <a:ext cx="81439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Существует много техник нетрадиционного рисования, их необычность состоит в том, что они позволяют детям быстро достичь желаемого результата. Например, какому ребёнку будет интересно рисовать пальчиками, делать рисунок собственной ладошкой, ставить на бумаге кляксы и получать забавный рисунок. Изобразительная деятельность с применением нетрадиционных материалов и техник способствует развитию у ребёнка: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Мелкой моторики рук и тактильного восприятия;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Пространственной ориентировки на листе бумаги, глазомера и зрительного восприятия;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Внимания и усидчивости;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Изобразительных навыков и умений, наблюдательности, эстетического восприятия, эмоциональной отзывчивости;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Кроме того, в процессе этой деятельности у дошкольника формируются навыки контроля и самоконтроля.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задачами моей работы является знакомство детей дошкольного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возраста с техниками нетрадиционного рисования, формирование интереса к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рисованию и развитие психических процессов (внимание, речь, восприятие, мышление, воображение).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62" y="571480"/>
            <a:ext cx="692948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из разновидностей нетрадиционной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техники рисования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рисование ватными палочками.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этого увлекательного занятия предлагается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краска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«гуашь» и ватные палочки.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набирают краску на палочку, и мягким прикосновением к бумаге рисуют что-нибудь. Предлагаемый метод рисования не требует от детей умелого изображения тонких линий, несущих важную художественную нагрузку. Достаточно знать и уметь рисовать палочки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точки,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геометрические фигуры в разных сочетаниях, причем не обязательно правильной формы.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закрашивания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неточности не влияют на восприятие рисунка, а нарисованные предметы получаются более приближенными к реальным.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571480"/>
            <a:ext cx="7358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Ещё один вид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создание плоскостных (рельефных) картин из пластилина, с изображением выпуклых,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полуобъемных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объектов на горизонтальной поверхности.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имеет 2 смысловых слова: «пластилин» (материал, используемый в работе) и «графия» (создавать, изображать) 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лепкой комплексно воздействуют на развитие ребенка: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повышает сенсорную чувствительность, т.е. способствует тонкому восприятию формы, фактуры, цвета, пластики;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развивает воображение, пространственное мышление, общую ручную умелость, мелкую моторику; синхронизирует работу обеих рук;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формирует умение планировать работу по реализации замысла, предвидеть результат и достигать его;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но самое важное и ценное заключается в том, что лепка наряду с другими видами изобразительного искусства развивает ребенка эстетически. Он учится видеть, чувствовать, оценивать и созидать по законам красоты.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785794"/>
            <a:ext cx="85011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90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умение детей рисовать ватными палочками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пластилином .Украшать предметы Гжельской росписью.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Закрепление знаний детей о гжельской росписи, ее основных элементах.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Развитие декоративного творчества детей, умения создавать узоры по мотивам гжельской росписи.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Воспитание интереса к народным промыслам России.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Расширение представлений детей о народных промыслах России — гжельской росписи.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5. Совершенствование диалогической речи, умения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выразительно читать стихотворения.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132"/>
            <a:ext cx="9144000" cy="69011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 работы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детей нетрадиционным техникам рисования( ватные палочки,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детей с историей возникновения промысла Гжель;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Обучение детей простым элементам росписи (прямые линии, точки, сеточки, капельки);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узора на бумаге;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• Украшение чайника гжельским узором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(пластилин);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2500306"/>
            <a:ext cx="4572000" cy="1481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Фоторепортаж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 проделанной работе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niedruzaj.ucoz.ru/screenshot/g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</p:spPr>
      </p:pic>
      <p:pic>
        <p:nvPicPr>
          <p:cNvPr id="6" name="Picture 4" descr="C:\Users\Егор\Desktop\игра\CIMG7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928670"/>
            <a:ext cx="6632058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538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муниципальное бюджетное дошкольное образовательное учреждение   «Детский сад комбинированного вида №383»  городского округа Самара  «Использование разнообразных техник нетрадиционного рисования» тема «Синеокая Гжель»                                                     Выполнила:                                                                                                                         воспитатель Гущина Л. 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Основной этап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 «Детский сад комбинированного вида №383»  городского округа Самара «Использование разнообразных техник нетрадиционного рисования с детьми средней группы » тема «Синеокая Гжель»</dc:title>
  <dc:creator>Егор Гущин</dc:creator>
  <cp:lastModifiedBy>eldorado</cp:lastModifiedBy>
  <cp:revision>15</cp:revision>
  <dcterms:created xsi:type="dcterms:W3CDTF">2014-11-17T13:22:03Z</dcterms:created>
  <dcterms:modified xsi:type="dcterms:W3CDTF">2016-03-02T19:41:18Z</dcterms:modified>
</cp:coreProperties>
</file>