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815" r:id="rId9"/>
  </p:sldMasterIdLst>
  <p:sldIdLst>
    <p:sldId id="256" r:id="rId10"/>
    <p:sldId id="289" r:id="rId11"/>
    <p:sldId id="268" r:id="rId12"/>
    <p:sldId id="290" r:id="rId13"/>
    <p:sldId id="291" r:id="rId14"/>
    <p:sldId id="259" r:id="rId15"/>
    <p:sldId id="260" r:id="rId16"/>
    <p:sldId id="261" r:id="rId17"/>
    <p:sldId id="271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557F-DF70-4AD2-A869-66A346B12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DB35A-15C4-4CAA-9271-CD2E86AF6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425B5-E076-475C-AB8F-55079D74F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C5175-AB6D-4806-A30F-EA8866E61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311E-6F7D-4A60-BF3B-98A272B22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23B02-D6BB-4728-BE86-EADE79143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65BC-D775-4AAD-B9A0-64D5E9092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8D53-18BE-4534-BB35-73DCF8429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D2322-3855-49A1-9D10-6FEC20C4B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9A636-7848-457B-99CF-52B89C9A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98070-E5A4-43AE-9DEA-3972619EA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B9BB5-DDF7-4686-935D-6A6881650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050C-3AB7-4BC3-B409-A7C55B65A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A9B-E742-4D91-A059-A00AF9D4B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0085C-D9AB-406F-A406-E5639FF57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0807A-FA7F-4F28-9944-0A8DBA008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5E55-6191-4281-B152-DF4AAFE50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5A5-03FD-4577-ABAF-7A1BDB2D2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78CD9-E076-468C-9837-5BF272187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AC436-979B-483D-8BC0-56D60538C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DB46-B9A5-4A41-AE88-63EDD75A1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DAF8-AAFC-4D71-93A4-BED99864E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A1937-E5B5-48B3-A0AE-AB6A31367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FA81D-BCE2-45F1-A358-F11095A8E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6D6F-0825-4F07-80B4-22615D0A6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4C074-C0A4-4A56-A17E-BE3FC4AF5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FB73-6746-4265-A665-6D31DDDE2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C60C6-3239-4D11-BBF5-879EE9ED5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E4D9-1EFD-4B47-B092-58ABE82CF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EFA2A-DBA7-4375-916E-6E837B2FA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25B2-F901-48D0-9EAB-EEB7263D0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0F27-23C4-4ED0-AE10-3CC3C9AA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7EFDA-4CAB-4FD6-BC72-663DFCB3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3056-CE63-4B84-A686-BF8A3CD61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0D7E-9DF7-4413-B2C2-810DE1131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8C83-9E92-47B1-9295-67E8A74B1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3BD4-FFA3-4DA3-A7CE-E240D5446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7CCB9-34DE-4DA3-841C-F95911FA6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8D3B-A5FD-48D3-B984-FD4EE8A2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264-D34A-40E7-A979-5FD6D4E27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F40ED-8EBE-4E33-A121-3A0A6468C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FA77-E606-44AB-8DE1-5FF286B9A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7D326-E867-48E8-A419-303370B79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0D75D-C08C-434A-A6A5-72994FD34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1287-6F7B-40C4-B7FC-4C2DA11F6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23E9-BD82-4DFF-B94A-C42A12E7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DB25-4AEA-40A3-ABC2-BCBAB72A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C14B-5CFD-4E83-9BAD-DE2ADA91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D1868-1662-49B4-9E20-FB3AE8922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2CDC7-2F7D-4986-B52B-57EEA3541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8DFC-7ED6-4166-8D62-EBB4295DF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4AD0-EA81-472A-BC8E-461E858B1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6E7F-8F3F-4ACD-B351-F65144D8F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26E8-79EE-4950-8DE6-2482DA7CE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882C-31A5-4785-95DF-B002ACBE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3F653-A205-4941-AEF1-DC2EAE814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58C8F-7ACB-4478-BE37-C240D78BF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1897-D043-4765-8577-D8A33BA23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3468-9688-4D89-908E-25A404C33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FF082-862C-448D-9365-4D9E462F4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F33-A31C-43F9-B7AF-7816EDC40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C77F3-D987-474D-844B-EFAF38C5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4767-9B98-4B9E-B07E-49AFE56C9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55A0C-CADE-43A1-9294-B6989B1C4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8D70-59AB-42A0-B762-897B55E7C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8076-DB18-43B3-BA91-19874B40E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D117-D5BC-4309-8E35-8EDC81056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45AD-EA76-4255-A450-8797C2A87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3CB7-236F-4B5D-83DA-C78BAB075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33B2-DF14-4180-8E04-67B571882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9EAC-3163-43F7-A1A7-E5E68A255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4FBB-9BA9-4108-9086-FF8D6440C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F390-F9A8-418D-B6BC-4C858E7D7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7678A-F0EE-42FD-8D30-CFA40C25A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6CE30-F803-497D-ADC5-40CEE70BA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97ED7-FB1C-41C5-AF56-AE6EFE711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B7B4-30CE-4194-85CF-317A8751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0ACE-7190-483D-B15C-68C29D6E7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1303-03CF-44C6-AB2F-431BA565D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2562-55FA-42DD-9B4B-15FB3CEDD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68ACF-C165-48C2-9301-AF4A80062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CE1C3-EE92-451F-B5A9-C613620DE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E809-7001-4D21-B19E-AB1829ED7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933E8-BF5D-4C0B-AD5B-BD34F073D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0E78-D9FF-407C-8862-CD7F95F183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84FA-ACB5-4944-BEEB-680BE36D0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304B1-1B86-4B38-B3F5-2430E0D6A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9B88F-6A14-453A-B107-A131ED4DF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DA2B-E374-4217-A7EF-F22443844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E3A6-0496-48E7-8811-F1B02AC7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20C22-6ED6-4A67-B32F-D2FBAA696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9394C-DDB9-4675-B7DF-2D3E6B4BF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D03E-632B-48AF-94DC-8B1FC0228A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3E9E5-1BFC-4DE6-9A02-A9E732B3E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B5E8-4962-4E47-914F-0E34A97FA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FE95-2583-44EA-AB07-C65126D2B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3AC78-59DE-4D14-AF54-686F3DE7B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4A16-685F-4D7A-ABAB-F625E9608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17592-18A8-4909-8247-90F19A7F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1B9F8-955A-41EE-85D0-0B1B0B49AF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C7CF2E-6544-43DA-8A7D-5684CA6EAA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77ACC-B627-4B23-9122-87AC036F4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C9393-A157-4D1B-A99A-235330304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BB4EFA-A464-4146-A2C1-91BBA31916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79C5C-65DB-4A4B-91C1-EBE805E1F7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37146A-66B8-421E-A838-4791786A98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F1B9D9-7787-4D0F-B9A5-C0545D8B29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41B9F8-955A-41EE-85D0-0B1B0B49A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hestavina.ucoz.net/prezentacii/pdd.rar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Relationship Id="rId5" Type="http://schemas.openxmlformats.org/officeDocument/2006/relationships/hyperlink" Target="https://im3-tub-ru.yandex.net/i?id=7c4e2da2347efde764cb1d38e82ad7a1&amp;n=33&amp;h=215&amp;w=215" TargetMode="External"/><Relationship Id="rId4" Type="http://schemas.openxmlformats.org/officeDocument/2006/relationships/hyperlink" Target="http://f.mypage.ru/321f0c37f10218b311f02423be9773e8_dd4da08030e03e70012f007cabdcdd6c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улицах поселка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(занятие для детей старшей группы)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350043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Разработчик презентации: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педагог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Мехедова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 Л.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47860" cy="587152"/>
          </a:xfrm>
        </p:spPr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улиц, связанные с историческими событиями и географическими объектами</a:t>
            </a:r>
            <a:endParaRPr lang="ru-RU" alt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2923061"/>
              </p:ext>
            </p:extLst>
          </p:nvPr>
        </p:nvGraphicFramePr>
        <p:xfrm>
          <a:off x="357158" y="1000108"/>
          <a:ext cx="7773988" cy="1262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588"/>
                <a:gridCol w="3887400"/>
              </a:tblGrid>
              <a:tr h="126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Улица </a:t>
                      </a:r>
                      <a:r>
                        <a:rPr lang="ru-RU" sz="1800" dirty="0">
                          <a:effectLst/>
                        </a:rPr>
                        <a:t>Киевская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Улица Донецкая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Улица Ростовская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8" marR="50298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Улица Победы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Улица 60 лет образования СССР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98" marR="50298" marT="0" marB="0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5360" y="2310682"/>
            <a:ext cx="6912768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11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Названия улиц, связанные с именами знаменитых людей</a:t>
            </a:r>
            <a:endParaRPr lang="ru-RU" altLang="ru-RU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250026"/>
            <a:ext cx="770485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Названия улиц, связанные с находящимися рядом объектами</a:t>
            </a:r>
            <a:endParaRPr lang="ru-RU" altLang="ru-RU" sz="1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1604" y="2696038"/>
            <a:ext cx="2520280" cy="410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Улица Артема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7485491"/>
              </p:ext>
            </p:extLst>
          </p:nvPr>
        </p:nvGraphicFramePr>
        <p:xfrm>
          <a:off x="904525" y="3699391"/>
          <a:ext cx="6294437" cy="102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6890"/>
                <a:gridCol w="3147547"/>
              </a:tblGrid>
              <a:tr h="102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Молодежная </a:t>
                      </a:r>
                      <a:r>
                        <a:rPr lang="ru-RU" sz="1800" kern="1200" dirty="0">
                          <a:effectLst/>
                        </a:rPr>
                        <a:t>улица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Армейская </a:t>
                      </a:r>
                      <a:r>
                        <a:rPr lang="ru-RU" sz="1800" kern="1200" dirty="0">
                          <a:effectLst/>
                        </a:rPr>
                        <a:t>улица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ru-RU" sz="1800" kern="1200" dirty="0">
                          <a:effectLst/>
                        </a:rPr>
                        <a:t>	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3062" y="5061781"/>
            <a:ext cx="79048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Названия улиц, связанные с природными объектами и явлениями</a:t>
            </a:r>
            <a:endParaRPr lang="ru-RU" alt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5476794"/>
              </p:ext>
            </p:extLst>
          </p:nvPr>
        </p:nvGraphicFramePr>
        <p:xfrm>
          <a:off x="1281497" y="5661247"/>
          <a:ext cx="6076950" cy="59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158"/>
                <a:gridCol w="3038792"/>
              </a:tblGrid>
              <a:tr h="59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Южная </a:t>
                      </a: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270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http://dg53.mycdn.me/getImage?photoId=532580831262&amp;photoTyp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6" y="4361415"/>
            <a:ext cx="326231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http://dg53.mycdn.me/getImage?photoId=532631288606&amp;photoTyp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5" y="4293096"/>
            <a:ext cx="33448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dg53.mycdn.me/getImage?photoId=490718730014&amp;photoTyp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4034"/>
            <a:ext cx="318611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dg53.mycdn.me/getImage?photoId=182687693086&amp;photoType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06" y="1779042"/>
            <a:ext cx="35798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515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путеводитель по улицам посёлка Новый Ургал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99792" y="3455069"/>
            <a:ext cx="3703922" cy="13841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400" b="1" dirty="0">
                <a:solidFill>
                  <a:srgbClr val="00B050"/>
                </a:solidFill>
              </a:rPr>
              <a:t>Одна из первых улиц –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rgbClr val="00B050"/>
                </a:solidFill>
              </a:rPr>
              <a:t>улица  Спортивная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383324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посёлок приехали посланцы Украинской ССР. Они скучали по своей родине  и поэтому центральные улицы получили название в честь городов Украины: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Киевская, Донецкая.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http://dg53.mycdn.me/getImage?photoId=467824301591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428868"/>
            <a:ext cx="5214974" cy="3668707"/>
          </a:xfrm>
        </p:spPr>
      </p:pic>
    </p:spTree>
    <p:extLst>
      <p:ext uri="{BB962C8B-B14F-4D97-AF65-F5344CB8AC3E}">
        <p14:creationId xmlns="" xmlns:p14="http://schemas.microsoft.com/office/powerpoint/2010/main" val="2328551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Киевская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 descr="C:\Users\Sergei\Desktop\нужно\9574576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357430"/>
            <a:ext cx="5019690" cy="3877478"/>
          </a:xfrm>
        </p:spPr>
      </p:pic>
      <p:sp>
        <p:nvSpPr>
          <p:cNvPr id="6" name="Прямоугольник 5"/>
          <p:cNvSpPr/>
          <p:nvPr/>
        </p:nvSpPr>
        <p:spPr>
          <a:xfrm>
            <a:off x="1214414" y="1071546"/>
            <a:ext cx="7105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центральная улица нашего посёлка.  Она самая протяжённая трасса -  её длина  1275 м. На ней находятся первые капитальные объекты, построенные в Ургале: больница и жилой 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54188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Донецкая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285860"/>
            <a:ext cx="7320876" cy="3880773"/>
          </a:xfrm>
        </p:spPr>
        <p:txBody>
          <a:bodyPr>
            <a:no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находится здание, ул. Донецкая д.6,  в котором сначала был торгово-общественный центр, а сегодня администрация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Новоургальского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поселения, музей, Детская школа искусств и библиотека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http://dg53.mycdn.me/getImage?photoId=468058677527&amp;photoType=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00" y="2786058"/>
            <a:ext cx="4032250" cy="3024188"/>
          </a:xfrm>
          <a:prstGeom prst="rect">
            <a:avLst/>
          </a:prstGeom>
        </p:spPr>
      </p:pic>
      <p:pic>
        <p:nvPicPr>
          <p:cNvPr id="5" name="Рисунок 5" descr="Новый Ургал | Верхнебуреинский рай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39608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289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Улицу Армейская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5" descr="http://dg53.mycdn.me/getImage?photoId=182182982174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62" y="3500438"/>
            <a:ext cx="3537605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 descr="http://dg53.mycdn.me/getImage?photoId=475673554206&amp;photoType=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4" y="2428868"/>
            <a:ext cx="3851671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1285860"/>
            <a:ext cx="5818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15000"/>
              </a:lnSpc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назвали так из-за непосредственной близости к месту, где когда – то стояла воинская часть. 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669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Автодорога  Магистральная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071546"/>
            <a:ext cx="7572428" cy="1482724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Это  дорога, ведущая с вокзала в посёлок. Самая широкая и прямая улица, обычно с интенсивным движением транспорта.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 descr="http://dg53.mycdn.me/getImage?photoId=485759303966&amp;photoType=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4734" y="2357429"/>
            <a:ext cx="4522042" cy="4084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Молодёжная</a:t>
            </a:r>
          </a:p>
        </p:txBody>
      </p:sp>
      <p:pic>
        <p:nvPicPr>
          <p:cNvPr id="4" name="Рисунок 4" descr="http://dg53.mycdn.me/getImage?photoId=468059045399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7290" y="1214422"/>
            <a:ext cx="65230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15000"/>
              </a:lnSpc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названная так  потому, что посёлок строила молодёжь.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83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60 лет образования СССР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071546"/>
            <a:ext cx="6247595" cy="1071570"/>
          </a:xfrm>
        </p:spPr>
        <p:txBody>
          <a:bodyPr>
            <a:noAutofit/>
          </a:bodyPr>
          <a:lstStyle/>
          <a:p>
            <a:pPr indent="270510" algn="ctr">
              <a:lnSpc>
                <a:spcPct val="115000"/>
              </a:lnSpc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объединения РСФСР, УССР, БССР и ЗСФСР.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шестидесятую годовщину объединения,  началось строительство домов на этой улице,  и решено было назвать улицу в честь этого события.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Объект 4" descr="C:\Users\Sergei\Desktop\нужно\20140131_12551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2" y="2643182"/>
            <a:ext cx="4321174" cy="3890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31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Артёма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единственная улица поселка, носящая имя человека. </a:t>
            </a:r>
          </a:p>
        </p:txBody>
      </p:sp>
      <p:pic>
        <p:nvPicPr>
          <p:cNvPr id="4" name="Объект 4" descr="http://dg53.mycdn.me/getImage?photoId=475958274334&amp;photoType=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143116"/>
            <a:ext cx="7737854" cy="3983047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1214422"/>
            <a:ext cx="75009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eaLnBrk="1">
              <a:lnSpc>
                <a:spcPct val="115000"/>
              </a:lnSpc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dirty="0">
                <a:cs typeface="Times New Roman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 Артём», был революционером, основателем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Криворожской советской республики и героем Украины.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387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b5f72d9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3375025" cy="3468688"/>
          </a:xfrm>
        </p:spPr>
      </p:pic>
      <p:pic>
        <p:nvPicPr>
          <p:cNvPr id="5" name="Содержимое 3" descr="321f0c37f10218b311f02423be9773e8_dd4da08030e03e70012f007cabdcdd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857232"/>
            <a:ext cx="2691130" cy="388143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Строительство центра поселка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http://dg53.mycdn.me/getImage?photoId=468059150871&amp;photoType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930" y="1600200"/>
            <a:ext cx="7152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028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214414" y="714356"/>
            <a:ext cx="6348413" cy="13208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«Ответь правильно»</a:t>
            </a:r>
            <a:endParaRPr lang="ru-RU" sz="32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swf-12960421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285992"/>
            <a:ext cx="3619508" cy="2867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32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3286124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hlinkClick r:id="rId3"/>
              </a:rPr>
              <a:t>Фон  для презентации 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err="1" smtClean="0">
                <a:hlinkClick r:id="rId3"/>
              </a:rPr>
              <a:t>prezentacii</a:t>
            </a:r>
            <a:r>
              <a:rPr lang="en-US" i="1" dirty="0" smtClean="0">
                <a:hlinkClick r:id="rId3"/>
              </a:rPr>
              <a:t>/pdd.rar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714752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hlinkClick r:id="rId4"/>
              </a:rPr>
              <a:t>http://f.mypage.ru/321f0c37f10218b311f02423be9773e8_dd4da08030e03e70012f007cabdcdd6c.jpg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https://im3-tub-ru.yandex.net/i?id=7c4e2da2347efde764cb1d38e82ad7a1&amp;n=33&amp;h=215&amp;w=215</a:t>
            </a:r>
            <a:endParaRPr lang="ru-RU" dirty="0" smtClean="0"/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http://fs00.infourok.ru/images/doc/169/194818/img14.jpg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571480"/>
            <a:ext cx="8001056" cy="56784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 НОД по ПДД  «Правила поведения на улицах поселка»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(занятие для детей старшей группы)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знакомить с понятиями «улица», «дорога», «перекресток», «остановка общественного транспорта», закрепить знание названий  улиц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пгт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Новый Ургал и их особенностями;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чувства контроля и самоконтроля, при  обучении правилам безопасности на дороге.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привычку самосохранения.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Демонстрационный материал: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экран, презентация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поведения на улицах поселка».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Социальный педагог: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Доброе утро, ребята!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Ребята, сегодня по электронной почте пришло письмо  от наших друзей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Смешариков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Вы хотите узнать о том, что там написано?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Слушайте внимательно. «Уважаемые ребята старшей группы! Вам пишет ваш любимый герой из мультфильма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Я хочу приехать к Вам в гости и познакомиться с Вашим замечательным поселком. А Ёжик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говорят что  мне нельзя отправляться в путешествие по поселку потому, что я не  знаю правила дорожного движения и со мной может случиться беда.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Поможите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мне их выучить правила поведения на дороге и покажите свой поселок?»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Социальный педагог: «Ребята, поможем Крошу выучить правила дорожного движения, чтобы он больше не попал в беду?» (Да)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 Вы знаете правила дорожного движения? (Да)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садятся на стулья перед интерактивной  доской, на которой показаны сюжетные картины с изображением движущегося транспорта и пешеходов.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643966" cy="6432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3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 Посмотрите внимательно на картину. Что вы на ней видите? (Ответы детей)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отгадайте загадку: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два ряда дома стоят –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Десять, двадцать, сто подряд.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Квадратными глазами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на друга глядят.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(улица)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Улицу можно разделить на две части: одна, по которой едут машины, автобусы. Ребята, вы знаете, как она называется? (дорога).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Правильно, дорога или проезжая часть. Другая - та, по которой идут люди – тротуар.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 люди, которые идут по улице называются – пешеходами.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можно переходить улицу?   (Ответы детей)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улицу переходят в том месте, где установлен знак "Пешеходный переход". (Показывает знак.)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Послушайте стихотворение: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городу, по улице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ходят просто так: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не знаешь правила,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 попасть впросак.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время будь внимательным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помни наперед: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имеют правила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Шофер и пешеход.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Мы с вами каждый день приходим в детский сад и возвращаемся домой, мы идем по улице, а значит мы - … (пешеходы)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пешеходов на улицах города существуют определенные правила, которые каждый из вас должен знать и выполнять.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Пешеход должен идти (по тротуару, если это ребенок, он должен (держать взрослого за руку)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Играть рядом с проезжей частью – опасно! Для игр и прогулок существуют специально отведенные места, как вы думаете какие? (Ответы детей)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Переходить через проезжую часть нужно только там, (где есть светофор) или (пешеходный переход)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85720" y="1"/>
            <a:ext cx="8643998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нужно переходить улицу? (Нужно сначала посмотреть налево, а затем направо. Если нет близко идущего транспорта, можно переходить улицу.) Почему необходимо внимательно смотреть на проезжую часть? Что может произойти, если быть невнимательным и неосторожным на улице? (Ответы детей)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5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 читает стихотворение, дети выполняют соответствующие по тексту движения.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 улице шагаем,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ворон мы не считаем.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 мы идем вперед,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пешеходный переход.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дорогу перешли,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прыгать: раз, два, три.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Почему опасно перебегать улицу? (Потому что кроме пешеходов на улицах еще и машины).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+mn-ea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асфальту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шуршат  шины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разные машины.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машины легковые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размерам небольшие,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быстро они мчатся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птице не угнаться!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Загадывание загадок о различных видах транспорта.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6-8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сейчас давайте расскажем Крошу о нашем небольшом, но красивом поселке. Как он называется? (Ответы детей).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 Ургале много красивых улиц, вы знаете какие-нибудь названия? (Ответы детей)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Сейчас я предлагаю отправиться в путешествие по улицам Н. Ургала чтобы  узнать много нового и интересного.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9-20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21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педагог: - Ребята, Крошу очень понравился наш поселок. Он запомнил правила поведения на улицах и всегда будет их выполнять. А сейчас давайте поиграем в 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 «Ответь правильно». Я буду задавать вопрос, кидать мяч кому-то из вас, а вы должны будете его поймать и ответить на мои вопросы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задаются каждому ребенку).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7" y="660222"/>
            <a:ext cx="3626044" cy="2823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06" y="660223"/>
            <a:ext cx="3797004" cy="2840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58" y="2889572"/>
            <a:ext cx="4022634" cy="3203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3717032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ПЕРЕХОД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774997" y="3717031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480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000108"/>
            <a:ext cx="5824541" cy="43789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42974" y="171448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 </a:t>
            </a:r>
            <a:br>
              <a:rPr lang="ru-RU" sz="3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по улице шагаем</a:t>
            </a:r>
            <a:r>
              <a:rPr lang="ru-RU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21376"/>
            <a:ext cx="4140088" cy="3105066"/>
          </a:xfrm>
          <a:prstGeom prst="rect">
            <a:avLst/>
          </a:prstGeom>
        </p:spPr>
      </p:pic>
      <p:pic>
        <p:nvPicPr>
          <p:cNvPr id="6" name="Содержимое 3" descr="пешеходный перехо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87" y="396014"/>
            <a:ext cx="2430602" cy="2513319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это – грузовик,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могуч, силен как бык!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руз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478" y="1857364"/>
            <a:ext cx="5765616" cy="407196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4291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что, велосипед?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дверей, кабины нет!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Лихо мчится, тарахтит,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Вдоль по улице несется.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Быстрей всех машин несется,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Мотоциклом он зовется!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отоцикл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4286280" cy="384336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271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колесах едет дом!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могут ездить в нем!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бокам большие окна,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Сверху крыша, чтоб не мокнуть!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 автобусом зовут,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него есть свой маршрут!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vtobus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465619"/>
            <a:ext cx="4864936" cy="366054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Пгт</a:t>
            </a:r>
            <a:r>
              <a:rPr lang="ru-RU" dirty="0" smtClean="0">
                <a:solidFill>
                  <a:srgbClr val="0070C0"/>
                </a:solidFill>
              </a:rPr>
              <a:t>. Новый Ургал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714488"/>
            <a:ext cx="5686642" cy="4234904"/>
          </a:xfrm>
        </p:spPr>
      </p:pic>
    </p:spTree>
    <p:extLst>
      <p:ext uri="{BB962C8B-B14F-4D97-AF65-F5344CB8AC3E}">
        <p14:creationId xmlns="" xmlns:p14="http://schemas.microsoft.com/office/powerpoint/2010/main" val="107347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808000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C0C0AA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052</Template>
  <TotalTime>0</TotalTime>
  <Words>779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02</vt:lpstr>
      <vt:lpstr>Правила поведения  на улицах поселка. (занятие для детей старшей группы)  </vt:lpstr>
      <vt:lpstr>Слайд 2</vt:lpstr>
      <vt:lpstr>Слайд 3</vt:lpstr>
      <vt:lpstr>Слайд 4</vt:lpstr>
      <vt:lpstr>Физкультминутка  «Мы по улице шагаем»</vt:lpstr>
      <vt:lpstr>А вот это – грузовик, Он могуч, силен как бык! </vt:lpstr>
      <vt:lpstr>         Это что, велосипед? Нет дверей, кабины нет! Лихо мчится, тарахтит, Вдоль по улице несется. Быстрей всех машин несется, Мотоциклом он зовется!</vt:lpstr>
      <vt:lpstr>    На колесах едет дом! Люди могут ездить в нем! По бокам большие окна, Сверху крыша, чтоб не мокнуть! Дом автобусом зовут, У него есть свой маршрут!</vt:lpstr>
      <vt:lpstr>Пгт. Новый Ургал</vt:lpstr>
      <vt:lpstr>Названия улиц, связанные с историческими событиями и географическими объектами</vt:lpstr>
      <vt:lpstr>Краткий путеводитель по улицам посёлка Новый Ургал</vt:lpstr>
      <vt:lpstr>Строить посёлок приехали посланцы Украинской ССР. Они скучали по своей родине  и поэтому центральные улицы получили название в честь городов Украины: Киевская, Донецкая.  </vt:lpstr>
      <vt:lpstr>Улица Киевская </vt:lpstr>
      <vt:lpstr>улица Донецкая</vt:lpstr>
      <vt:lpstr>Улицу Армейская </vt:lpstr>
      <vt:lpstr>Автодорога  Магистральная</vt:lpstr>
      <vt:lpstr>Улица Молодёжная</vt:lpstr>
      <vt:lpstr>Улица 60 лет образования СССР</vt:lpstr>
      <vt:lpstr>Улица Артёма –  единственная улица поселка, носящая имя человека. </vt:lpstr>
      <vt:lpstr>Строительство центра поселка</vt:lpstr>
      <vt:lpstr>Игра «Ответь правильно»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Admin</cp:lastModifiedBy>
  <cp:revision>29</cp:revision>
  <dcterms:created xsi:type="dcterms:W3CDTF">2014-01-11T17:51:32Z</dcterms:created>
  <dcterms:modified xsi:type="dcterms:W3CDTF">2016-03-01T19:59:32Z</dcterms:modified>
</cp:coreProperties>
</file>