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3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F51CE-A3FC-42CA-9C06-0C9E40E504C1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0FC634E-F42D-493A-9996-6F6B7F9D0D04}">
      <dgm:prSet phldrT="[Текст]"/>
      <dgm:spPr/>
      <dgm:t>
        <a:bodyPr/>
        <a:lstStyle/>
        <a:p>
          <a:r>
            <a:rPr lang="ru-RU" dirty="0" smtClean="0"/>
            <a:t>физик</a:t>
          </a:r>
          <a:endParaRPr lang="ru-RU" dirty="0"/>
        </a:p>
      </dgm:t>
    </dgm:pt>
    <dgm:pt modelId="{EA3C1020-9D2D-4473-82B3-0E77291855C8}" type="parTrans" cxnId="{7CE74F91-97A7-459C-BDCC-42433FA7A6A7}">
      <dgm:prSet/>
      <dgm:spPr/>
      <dgm:t>
        <a:bodyPr/>
        <a:lstStyle/>
        <a:p>
          <a:endParaRPr lang="ru-RU"/>
        </a:p>
      </dgm:t>
    </dgm:pt>
    <dgm:pt modelId="{7C1F4214-5E86-4573-841D-B666FA31ADB5}" type="sibTrans" cxnId="{7CE74F91-97A7-459C-BDCC-42433FA7A6A7}">
      <dgm:prSet/>
      <dgm:spPr/>
      <dgm:t>
        <a:bodyPr/>
        <a:lstStyle/>
        <a:p>
          <a:endParaRPr lang="ru-RU"/>
        </a:p>
      </dgm:t>
    </dgm:pt>
    <dgm:pt modelId="{174249F8-C792-4B9E-907F-93263A998E01}">
      <dgm:prSet phldrT="[Текст]"/>
      <dgm:spPr/>
      <dgm:t>
        <a:bodyPr/>
        <a:lstStyle/>
        <a:p>
          <a:r>
            <a:rPr lang="ru-RU" dirty="0" smtClean="0"/>
            <a:t>химик</a:t>
          </a:r>
          <a:endParaRPr lang="ru-RU" dirty="0"/>
        </a:p>
      </dgm:t>
    </dgm:pt>
    <dgm:pt modelId="{DF8B2D65-50F6-4A67-A7B3-BEBEC50D268E}" type="parTrans" cxnId="{8A05B39F-4AEB-4B1F-A16F-DFAB8545628B}">
      <dgm:prSet/>
      <dgm:spPr/>
      <dgm:t>
        <a:bodyPr/>
        <a:lstStyle/>
        <a:p>
          <a:endParaRPr lang="ru-RU"/>
        </a:p>
      </dgm:t>
    </dgm:pt>
    <dgm:pt modelId="{26B80D19-097F-4F2D-B1CE-638DAD767370}" type="sibTrans" cxnId="{8A05B39F-4AEB-4B1F-A16F-DFAB8545628B}">
      <dgm:prSet/>
      <dgm:spPr/>
      <dgm:t>
        <a:bodyPr/>
        <a:lstStyle/>
        <a:p>
          <a:endParaRPr lang="ru-RU"/>
        </a:p>
      </dgm:t>
    </dgm:pt>
    <dgm:pt modelId="{4A3653B6-0F5F-4059-9CF8-B7CD705F658B}">
      <dgm:prSet phldrT="[Текст]"/>
      <dgm:spPr/>
      <dgm:t>
        <a:bodyPr/>
        <a:lstStyle/>
        <a:p>
          <a:r>
            <a:rPr lang="ru-RU" dirty="0" smtClean="0"/>
            <a:t>геолог</a:t>
          </a:r>
          <a:endParaRPr lang="ru-RU" dirty="0"/>
        </a:p>
      </dgm:t>
    </dgm:pt>
    <dgm:pt modelId="{C6257324-17A4-4CCE-A010-831330A3CB2E}" type="parTrans" cxnId="{8BC24CEB-A56E-4AA5-AEDF-82E550E17582}">
      <dgm:prSet/>
      <dgm:spPr/>
      <dgm:t>
        <a:bodyPr/>
        <a:lstStyle/>
        <a:p>
          <a:endParaRPr lang="ru-RU"/>
        </a:p>
      </dgm:t>
    </dgm:pt>
    <dgm:pt modelId="{7C32663D-AA5A-4C3B-A918-CF0BD1D634D7}" type="sibTrans" cxnId="{8BC24CEB-A56E-4AA5-AEDF-82E550E17582}">
      <dgm:prSet/>
      <dgm:spPr/>
      <dgm:t>
        <a:bodyPr/>
        <a:lstStyle/>
        <a:p>
          <a:endParaRPr lang="ru-RU"/>
        </a:p>
      </dgm:t>
    </dgm:pt>
    <dgm:pt modelId="{70373CCA-7AE2-4860-B542-E7E623A0DB61}">
      <dgm:prSet phldrT="[Текст]"/>
      <dgm:spPr/>
      <dgm:t>
        <a:bodyPr/>
        <a:lstStyle/>
        <a:p>
          <a:r>
            <a:rPr lang="ru-RU" dirty="0" smtClean="0"/>
            <a:t>географ</a:t>
          </a:r>
          <a:endParaRPr lang="ru-RU" dirty="0"/>
        </a:p>
      </dgm:t>
    </dgm:pt>
    <dgm:pt modelId="{EFC54350-A7B9-4ACB-8BFC-9C7FB52B344B}" type="parTrans" cxnId="{6ADEF468-33A7-4140-A52F-D07099FF9E78}">
      <dgm:prSet/>
      <dgm:spPr/>
      <dgm:t>
        <a:bodyPr/>
        <a:lstStyle/>
        <a:p>
          <a:endParaRPr lang="ru-RU"/>
        </a:p>
      </dgm:t>
    </dgm:pt>
    <dgm:pt modelId="{80804B3E-BE04-48B5-861A-A341E55DA45E}" type="sibTrans" cxnId="{6ADEF468-33A7-4140-A52F-D07099FF9E78}">
      <dgm:prSet/>
      <dgm:spPr/>
      <dgm:t>
        <a:bodyPr/>
        <a:lstStyle/>
        <a:p>
          <a:endParaRPr lang="ru-RU"/>
        </a:p>
      </dgm:t>
    </dgm:pt>
    <dgm:pt modelId="{6BFDCCC8-C51A-44AA-8F34-3325D47A1555}">
      <dgm:prSet phldrT="[Текст]"/>
      <dgm:spPr/>
      <dgm:t>
        <a:bodyPr/>
        <a:lstStyle/>
        <a:p>
          <a:r>
            <a:rPr lang="ru-RU" dirty="0" smtClean="0"/>
            <a:t>историк</a:t>
          </a:r>
          <a:endParaRPr lang="ru-RU" dirty="0"/>
        </a:p>
      </dgm:t>
    </dgm:pt>
    <dgm:pt modelId="{EFEB20E2-5B80-42B4-BE12-A6705AD9B8E0}" type="parTrans" cxnId="{4B54DA00-4970-4400-BE91-1B6FB51A6985}">
      <dgm:prSet/>
      <dgm:spPr/>
      <dgm:t>
        <a:bodyPr/>
        <a:lstStyle/>
        <a:p>
          <a:endParaRPr lang="ru-RU"/>
        </a:p>
      </dgm:t>
    </dgm:pt>
    <dgm:pt modelId="{DF7B7F24-3CC8-40D3-990D-293194C509B4}" type="sibTrans" cxnId="{4B54DA00-4970-4400-BE91-1B6FB51A6985}">
      <dgm:prSet/>
      <dgm:spPr/>
      <dgm:t>
        <a:bodyPr/>
        <a:lstStyle/>
        <a:p>
          <a:endParaRPr lang="ru-RU"/>
        </a:p>
      </dgm:t>
    </dgm:pt>
    <dgm:pt modelId="{C3F33642-E21A-4EFD-A1D3-59DB3980F948}">
      <dgm:prSet/>
      <dgm:spPr/>
      <dgm:t>
        <a:bodyPr/>
        <a:lstStyle/>
        <a:p>
          <a:r>
            <a:rPr lang="ru-RU" dirty="0" smtClean="0"/>
            <a:t>поэт</a:t>
          </a:r>
          <a:endParaRPr lang="ru-RU" dirty="0"/>
        </a:p>
      </dgm:t>
    </dgm:pt>
    <dgm:pt modelId="{686C91AB-AAE4-4B0A-BA98-BBC7CB514744}" type="parTrans" cxnId="{2DFA0F9D-0C10-4D66-BD17-5616CCDE6F48}">
      <dgm:prSet/>
      <dgm:spPr/>
      <dgm:t>
        <a:bodyPr/>
        <a:lstStyle/>
        <a:p>
          <a:endParaRPr lang="ru-RU"/>
        </a:p>
      </dgm:t>
    </dgm:pt>
    <dgm:pt modelId="{F19E7C8F-7054-40EA-9FB1-EAB348EE2785}" type="sibTrans" cxnId="{2DFA0F9D-0C10-4D66-BD17-5616CCDE6F48}">
      <dgm:prSet/>
      <dgm:spPr/>
      <dgm:t>
        <a:bodyPr/>
        <a:lstStyle/>
        <a:p>
          <a:endParaRPr lang="ru-RU"/>
        </a:p>
      </dgm:t>
    </dgm:pt>
    <dgm:pt modelId="{2197F203-5453-4E20-AA8B-D0D772DBDFDC}">
      <dgm:prSet/>
      <dgm:spPr/>
      <dgm:t>
        <a:bodyPr/>
        <a:lstStyle/>
        <a:p>
          <a:r>
            <a:rPr lang="ru-RU" dirty="0" smtClean="0"/>
            <a:t>астроном</a:t>
          </a:r>
          <a:endParaRPr lang="ru-RU" dirty="0"/>
        </a:p>
      </dgm:t>
    </dgm:pt>
    <dgm:pt modelId="{9E9E8788-C71B-4D78-9DFD-4FF7319BAEDC}" type="parTrans" cxnId="{BF3B2C37-3BA1-418A-93B8-3DC29C59A57B}">
      <dgm:prSet/>
      <dgm:spPr/>
      <dgm:t>
        <a:bodyPr/>
        <a:lstStyle/>
        <a:p>
          <a:endParaRPr lang="ru-RU"/>
        </a:p>
      </dgm:t>
    </dgm:pt>
    <dgm:pt modelId="{F5416600-5FC4-4B9B-AE5B-4291D256F238}" type="sibTrans" cxnId="{BF3B2C37-3BA1-418A-93B8-3DC29C59A57B}">
      <dgm:prSet/>
      <dgm:spPr/>
      <dgm:t>
        <a:bodyPr/>
        <a:lstStyle/>
        <a:p>
          <a:endParaRPr lang="ru-RU"/>
        </a:p>
      </dgm:t>
    </dgm:pt>
    <dgm:pt modelId="{E526E5DD-E841-4DA6-994E-D61393C54612}">
      <dgm:prSet/>
      <dgm:spPr/>
      <dgm:t>
        <a:bodyPr/>
        <a:lstStyle/>
        <a:p>
          <a:r>
            <a:rPr lang="ru-RU" dirty="0" smtClean="0"/>
            <a:t>художник</a:t>
          </a:r>
          <a:endParaRPr lang="ru-RU" dirty="0"/>
        </a:p>
      </dgm:t>
    </dgm:pt>
    <dgm:pt modelId="{883981F3-E765-458B-AAAA-2D8233A8D353}" type="parTrans" cxnId="{0385420C-8CEE-46A9-8C1B-7860CB35FDA9}">
      <dgm:prSet/>
      <dgm:spPr/>
      <dgm:t>
        <a:bodyPr/>
        <a:lstStyle/>
        <a:p>
          <a:endParaRPr lang="ru-RU"/>
        </a:p>
      </dgm:t>
    </dgm:pt>
    <dgm:pt modelId="{B2587096-26B3-40D9-A683-DA6814C2D8A4}" type="sibTrans" cxnId="{0385420C-8CEE-46A9-8C1B-7860CB35FDA9}">
      <dgm:prSet/>
      <dgm:spPr/>
      <dgm:t>
        <a:bodyPr/>
        <a:lstStyle/>
        <a:p>
          <a:endParaRPr lang="ru-RU"/>
        </a:p>
      </dgm:t>
    </dgm:pt>
    <dgm:pt modelId="{B04DB62F-F3DA-4577-8314-AA37772B1D85}" type="pres">
      <dgm:prSet presAssocID="{936F51CE-A3FC-42CA-9C06-0C9E40E504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39B4CD-7DEF-4D88-8B85-F6675D476FD0}" type="pres">
      <dgm:prSet presAssocID="{40FC634E-F42D-493A-9996-6F6B7F9D0D0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41A77-41C3-4FF2-B8D5-553B575EFA37}" type="pres">
      <dgm:prSet presAssocID="{40FC634E-F42D-493A-9996-6F6B7F9D0D04}" presName="spNode" presStyleCnt="0"/>
      <dgm:spPr/>
    </dgm:pt>
    <dgm:pt modelId="{B177B6C3-5F55-4DEC-B73E-C4FACCD811F5}" type="pres">
      <dgm:prSet presAssocID="{7C1F4214-5E86-4573-841D-B666FA31ADB5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5E5E46D-766F-4447-9D77-38AA588B422A}" type="pres">
      <dgm:prSet presAssocID="{174249F8-C792-4B9E-907F-93263A998E0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D1D86-BB3E-4539-90BF-A2CBE8173F43}" type="pres">
      <dgm:prSet presAssocID="{174249F8-C792-4B9E-907F-93263A998E01}" presName="spNode" presStyleCnt="0"/>
      <dgm:spPr/>
    </dgm:pt>
    <dgm:pt modelId="{E82817F8-4A6A-4B1A-BBAE-ACA5C5CD0790}" type="pres">
      <dgm:prSet presAssocID="{26B80D19-097F-4F2D-B1CE-638DAD767370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AF0E358-64DE-49E7-9192-822EE2306B09}" type="pres">
      <dgm:prSet presAssocID="{4A3653B6-0F5F-4059-9CF8-B7CD705F658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21A08-4E8F-4633-BAA4-FC911AB0B694}" type="pres">
      <dgm:prSet presAssocID="{4A3653B6-0F5F-4059-9CF8-B7CD705F658B}" presName="spNode" presStyleCnt="0"/>
      <dgm:spPr/>
    </dgm:pt>
    <dgm:pt modelId="{FF0D1B77-D0F0-4792-B53E-097080DA9E44}" type="pres">
      <dgm:prSet presAssocID="{7C32663D-AA5A-4C3B-A918-CF0BD1D634D7}" presName="sibTrans" presStyleLbl="sibTrans1D1" presStyleIdx="2" presStyleCnt="8"/>
      <dgm:spPr/>
      <dgm:t>
        <a:bodyPr/>
        <a:lstStyle/>
        <a:p>
          <a:endParaRPr lang="ru-RU"/>
        </a:p>
      </dgm:t>
    </dgm:pt>
    <dgm:pt modelId="{7DC07C7B-DD5D-4605-8150-C36601243AB1}" type="pres">
      <dgm:prSet presAssocID="{C3F33642-E21A-4EFD-A1D3-59DB3980F94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D1E24-B41D-4EF0-B7E8-E6647B3A9B7A}" type="pres">
      <dgm:prSet presAssocID="{C3F33642-E21A-4EFD-A1D3-59DB3980F948}" presName="spNode" presStyleCnt="0"/>
      <dgm:spPr/>
    </dgm:pt>
    <dgm:pt modelId="{62AD0DF0-BE71-474F-B8D1-E5E3F106E782}" type="pres">
      <dgm:prSet presAssocID="{F19E7C8F-7054-40EA-9FB1-EAB348EE2785}" presName="sibTrans" presStyleLbl="sibTrans1D1" presStyleIdx="3" presStyleCnt="8"/>
      <dgm:spPr/>
      <dgm:t>
        <a:bodyPr/>
        <a:lstStyle/>
        <a:p>
          <a:endParaRPr lang="ru-RU"/>
        </a:p>
      </dgm:t>
    </dgm:pt>
    <dgm:pt modelId="{67E32747-B32B-4683-82F2-1D95E252774A}" type="pres">
      <dgm:prSet presAssocID="{E526E5DD-E841-4DA6-994E-D61393C546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38B50-6D54-4F6A-95FF-C294C6EE0980}" type="pres">
      <dgm:prSet presAssocID="{E526E5DD-E841-4DA6-994E-D61393C54612}" presName="spNode" presStyleCnt="0"/>
      <dgm:spPr/>
    </dgm:pt>
    <dgm:pt modelId="{8B520A8B-EC0E-42B6-8EE3-F30C8C6AE0BA}" type="pres">
      <dgm:prSet presAssocID="{B2587096-26B3-40D9-A683-DA6814C2D8A4}" presName="sibTrans" presStyleLbl="sibTrans1D1" presStyleIdx="4" presStyleCnt="8"/>
      <dgm:spPr/>
      <dgm:t>
        <a:bodyPr/>
        <a:lstStyle/>
        <a:p>
          <a:endParaRPr lang="ru-RU"/>
        </a:p>
      </dgm:t>
    </dgm:pt>
    <dgm:pt modelId="{8A7535BC-1029-4DD2-89F8-E939D26DBCAA}" type="pres">
      <dgm:prSet presAssocID="{2197F203-5453-4E20-AA8B-D0D772DBDFD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6873C-AA64-413D-93F7-C23C7F2270A4}" type="pres">
      <dgm:prSet presAssocID="{2197F203-5453-4E20-AA8B-D0D772DBDFDC}" presName="spNode" presStyleCnt="0"/>
      <dgm:spPr/>
    </dgm:pt>
    <dgm:pt modelId="{0F6FAD1F-F312-4B3C-8698-6A2B98B6035A}" type="pres">
      <dgm:prSet presAssocID="{F5416600-5FC4-4B9B-AE5B-4291D256F238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8B4F5D0-43F4-4831-AD5F-3881C5999260}" type="pres">
      <dgm:prSet presAssocID="{70373CCA-7AE2-4860-B542-E7E623A0DB6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12B3B-FFB1-4734-856A-EFF736320D17}" type="pres">
      <dgm:prSet presAssocID="{70373CCA-7AE2-4860-B542-E7E623A0DB61}" presName="spNode" presStyleCnt="0"/>
      <dgm:spPr/>
    </dgm:pt>
    <dgm:pt modelId="{AFE90422-6351-4BDF-B5B0-292E40D2F410}" type="pres">
      <dgm:prSet presAssocID="{80804B3E-BE04-48B5-861A-A341E55DA45E}" presName="sibTrans" presStyleLbl="sibTrans1D1" presStyleIdx="6" presStyleCnt="8"/>
      <dgm:spPr/>
      <dgm:t>
        <a:bodyPr/>
        <a:lstStyle/>
        <a:p>
          <a:endParaRPr lang="ru-RU"/>
        </a:p>
      </dgm:t>
    </dgm:pt>
    <dgm:pt modelId="{ADEAD60B-0D9A-4CA7-AC3C-A185EA5A4E14}" type="pres">
      <dgm:prSet presAssocID="{6BFDCCC8-C51A-44AA-8F34-3325D47A155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ACB8A-052C-4675-A91F-A79566224A84}" type="pres">
      <dgm:prSet presAssocID="{6BFDCCC8-C51A-44AA-8F34-3325D47A1555}" presName="spNode" presStyleCnt="0"/>
      <dgm:spPr/>
    </dgm:pt>
    <dgm:pt modelId="{B34F467A-6DEE-4197-AC22-633EC0A09E74}" type="pres">
      <dgm:prSet presAssocID="{DF7B7F24-3CC8-40D3-990D-293194C509B4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5E47321-DEBE-4886-AC6B-840529EC2E5D}" type="presOf" srcId="{2197F203-5453-4E20-AA8B-D0D772DBDFDC}" destId="{8A7535BC-1029-4DD2-89F8-E939D26DBCAA}" srcOrd="0" destOrd="0" presId="urn:microsoft.com/office/officeart/2005/8/layout/cycle6"/>
    <dgm:cxn modelId="{8BC24CEB-A56E-4AA5-AEDF-82E550E17582}" srcId="{936F51CE-A3FC-42CA-9C06-0C9E40E504C1}" destId="{4A3653B6-0F5F-4059-9CF8-B7CD705F658B}" srcOrd="2" destOrd="0" parTransId="{C6257324-17A4-4CCE-A010-831330A3CB2E}" sibTransId="{7C32663D-AA5A-4C3B-A918-CF0BD1D634D7}"/>
    <dgm:cxn modelId="{6987F9CD-8C89-4485-B03C-A19DC05B6E0A}" type="presOf" srcId="{F19E7C8F-7054-40EA-9FB1-EAB348EE2785}" destId="{62AD0DF0-BE71-474F-B8D1-E5E3F106E782}" srcOrd="0" destOrd="0" presId="urn:microsoft.com/office/officeart/2005/8/layout/cycle6"/>
    <dgm:cxn modelId="{6ADEF468-33A7-4140-A52F-D07099FF9E78}" srcId="{936F51CE-A3FC-42CA-9C06-0C9E40E504C1}" destId="{70373CCA-7AE2-4860-B542-E7E623A0DB61}" srcOrd="6" destOrd="0" parTransId="{EFC54350-A7B9-4ACB-8BFC-9C7FB52B344B}" sibTransId="{80804B3E-BE04-48B5-861A-A341E55DA45E}"/>
    <dgm:cxn modelId="{0385420C-8CEE-46A9-8C1B-7860CB35FDA9}" srcId="{936F51CE-A3FC-42CA-9C06-0C9E40E504C1}" destId="{E526E5DD-E841-4DA6-994E-D61393C54612}" srcOrd="4" destOrd="0" parTransId="{883981F3-E765-458B-AAAA-2D8233A8D353}" sibTransId="{B2587096-26B3-40D9-A683-DA6814C2D8A4}"/>
    <dgm:cxn modelId="{C636182F-9712-4811-9625-C7E613D08CF1}" type="presOf" srcId="{40FC634E-F42D-493A-9996-6F6B7F9D0D04}" destId="{3F39B4CD-7DEF-4D88-8B85-F6675D476FD0}" srcOrd="0" destOrd="0" presId="urn:microsoft.com/office/officeart/2005/8/layout/cycle6"/>
    <dgm:cxn modelId="{3562E434-5938-467B-8F16-57D54B83F4CD}" type="presOf" srcId="{26B80D19-097F-4F2D-B1CE-638DAD767370}" destId="{E82817F8-4A6A-4B1A-BBAE-ACA5C5CD0790}" srcOrd="0" destOrd="0" presId="urn:microsoft.com/office/officeart/2005/8/layout/cycle6"/>
    <dgm:cxn modelId="{14B9DF0C-79E9-4D89-8645-624864A037CE}" type="presOf" srcId="{174249F8-C792-4B9E-907F-93263A998E01}" destId="{15E5E46D-766F-4447-9D77-38AA588B422A}" srcOrd="0" destOrd="0" presId="urn:microsoft.com/office/officeart/2005/8/layout/cycle6"/>
    <dgm:cxn modelId="{8097752C-1E9D-425F-B2F6-ACEF2FCC9E83}" type="presOf" srcId="{C3F33642-E21A-4EFD-A1D3-59DB3980F948}" destId="{7DC07C7B-DD5D-4605-8150-C36601243AB1}" srcOrd="0" destOrd="0" presId="urn:microsoft.com/office/officeart/2005/8/layout/cycle6"/>
    <dgm:cxn modelId="{61E358AC-DF36-4636-8EA6-00D524115147}" type="presOf" srcId="{7C1F4214-5E86-4573-841D-B666FA31ADB5}" destId="{B177B6C3-5F55-4DEC-B73E-C4FACCD811F5}" srcOrd="0" destOrd="0" presId="urn:microsoft.com/office/officeart/2005/8/layout/cycle6"/>
    <dgm:cxn modelId="{8A05B39F-4AEB-4B1F-A16F-DFAB8545628B}" srcId="{936F51CE-A3FC-42CA-9C06-0C9E40E504C1}" destId="{174249F8-C792-4B9E-907F-93263A998E01}" srcOrd="1" destOrd="0" parTransId="{DF8B2D65-50F6-4A67-A7B3-BEBEC50D268E}" sibTransId="{26B80D19-097F-4F2D-B1CE-638DAD767370}"/>
    <dgm:cxn modelId="{397574C9-6E71-46D5-8F23-3CCCD07EA172}" type="presOf" srcId="{80804B3E-BE04-48B5-861A-A341E55DA45E}" destId="{AFE90422-6351-4BDF-B5B0-292E40D2F410}" srcOrd="0" destOrd="0" presId="urn:microsoft.com/office/officeart/2005/8/layout/cycle6"/>
    <dgm:cxn modelId="{3C0842A3-2544-4B38-88AC-D0E9249C7AC4}" type="presOf" srcId="{6BFDCCC8-C51A-44AA-8F34-3325D47A1555}" destId="{ADEAD60B-0D9A-4CA7-AC3C-A185EA5A4E14}" srcOrd="0" destOrd="0" presId="urn:microsoft.com/office/officeart/2005/8/layout/cycle6"/>
    <dgm:cxn modelId="{2DFA0F9D-0C10-4D66-BD17-5616CCDE6F48}" srcId="{936F51CE-A3FC-42CA-9C06-0C9E40E504C1}" destId="{C3F33642-E21A-4EFD-A1D3-59DB3980F948}" srcOrd="3" destOrd="0" parTransId="{686C91AB-AAE4-4B0A-BA98-BBC7CB514744}" sibTransId="{F19E7C8F-7054-40EA-9FB1-EAB348EE2785}"/>
    <dgm:cxn modelId="{75CD8BE5-6F21-4479-AFC6-0A11C101370D}" type="presOf" srcId="{B2587096-26B3-40D9-A683-DA6814C2D8A4}" destId="{8B520A8B-EC0E-42B6-8EE3-F30C8C6AE0BA}" srcOrd="0" destOrd="0" presId="urn:microsoft.com/office/officeart/2005/8/layout/cycle6"/>
    <dgm:cxn modelId="{A9A216B0-3A0B-4495-921B-4AE70BE44E2E}" type="presOf" srcId="{70373CCA-7AE2-4860-B542-E7E623A0DB61}" destId="{E8B4F5D0-43F4-4831-AD5F-3881C5999260}" srcOrd="0" destOrd="0" presId="urn:microsoft.com/office/officeart/2005/8/layout/cycle6"/>
    <dgm:cxn modelId="{2607C096-AF6F-4897-8825-F035A5DE7A28}" type="presOf" srcId="{4A3653B6-0F5F-4059-9CF8-B7CD705F658B}" destId="{DAF0E358-64DE-49E7-9192-822EE2306B09}" srcOrd="0" destOrd="0" presId="urn:microsoft.com/office/officeart/2005/8/layout/cycle6"/>
    <dgm:cxn modelId="{4B54DA00-4970-4400-BE91-1B6FB51A6985}" srcId="{936F51CE-A3FC-42CA-9C06-0C9E40E504C1}" destId="{6BFDCCC8-C51A-44AA-8F34-3325D47A1555}" srcOrd="7" destOrd="0" parTransId="{EFEB20E2-5B80-42B4-BE12-A6705AD9B8E0}" sibTransId="{DF7B7F24-3CC8-40D3-990D-293194C509B4}"/>
    <dgm:cxn modelId="{A203F356-27FC-4186-8E7B-8EC52EDF94D4}" type="presOf" srcId="{936F51CE-A3FC-42CA-9C06-0C9E40E504C1}" destId="{B04DB62F-F3DA-4577-8314-AA37772B1D85}" srcOrd="0" destOrd="0" presId="urn:microsoft.com/office/officeart/2005/8/layout/cycle6"/>
    <dgm:cxn modelId="{060FC282-0D25-40B4-B2B3-B8EDBCD34703}" type="presOf" srcId="{7C32663D-AA5A-4C3B-A918-CF0BD1D634D7}" destId="{FF0D1B77-D0F0-4792-B53E-097080DA9E44}" srcOrd="0" destOrd="0" presId="urn:microsoft.com/office/officeart/2005/8/layout/cycle6"/>
    <dgm:cxn modelId="{9B6722A4-F4CD-4F82-BA93-E37F96933B69}" type="presOf" srcId="{DF7B7F24-3CC8-40D3-990D-293194C509B4}" destId="{B34F467A-6DEE-4197-AC22-633EC0A09E74}" srcOrd="0" destOrd="0" presId="urn:microsoft.com/office/officeart/2005/8/layout/cycle6"/>
    <dgm:cxn modelId="{7CE74F91-97A7-459C-BDCC-42433FA7A6A7}" srcId="{936F51CE-A3FC-42CA-9C06-0C9E40E504C1}" destId="{40FC634E-F42D-493A-9996-6F6B7F9D0D04}" srcOrd="0" destOrd="0" parTransId="{EA3C1020-9D2D-4473-82B3-0E77291855C8}" sibTransId="{7C1F4214-5E86-4573-841D-B666FA31ADB5}"/>
    <dgm:cxn modelId="{BF3B2C37-3BA1-418A-93B8-3DC29C59A57B}" srcId="{936F51CE-A3FC-42CA-9C06-0C9E40E504C1}" destId="{2197F203-5453-4E20-AA8B-D0D772DBDFDC}" srcOrd="5" destOrd="0" parTransId="{9E9E8788-C71B-4D78-9DFD-4FF7319BAEDC}" sibTransId="{F5416600-5FC4-4B9B-AE5B-4291D256F238}"/>
    <dgm:cxn modelId="{8E341AD6-8A93-48C0-85D6-ACDAB4123EE0}" type="presOf" srcId="{F5416600-5FC4-4B9B-AE5B-4291D256F238}" destId="{0F6FAD1F-F312-4B3C-8698-6A2B98B6035A}" srcOrd="0" destOrd="0" presId="urn:microsoft.com/office/officeart/2005/8/layout/cycle6"/>
    <dgm:cxn modelId="{3DC8F632-8F25-4B31-9E00-C411F1389921}" type="presOf" srcId="{E526E5DD-E841-4DA6-994E-D61393C54612}" destId="{67E32747-B32B-4683-82F2-1D95E252774A}" srcOrd="0" destOrd="0" presId="urn:microsoft.com/office/officeart/2005/8/layout/cycle6"/>
    <dgm:cxn modelId="{C002E81E-5081-4AF0-AFF9-74EBAA0964EC}" type="presParOf" srcId="{B04DB62F-F3DA-4577-8314-AA37772B1D85}" destId="{3F39B4CD-7DEF-4D88-8B85-F6675D476FD0}" srcOrd="0" destOrd="0" presId="urn:microsoft.com/office/officeart/2005/8/layout/cycle6"/>
    <dgm:cxn modelId="{02D26FE2-4996-489B-9EB0-2B6CCC490EA9}" type="presParOf" srcId="{B04DB62F-F3DA-4577-8314-AA37772B1D85}" destId="{40241A77-41C3-4FF2-B8D5-553B575EFA37}" srcOrd="1" destOrd="0" presId="urn:microsoft.com/office/officeart/2005/8/layout/cycle6"/>
    <dgm:cxn modelId="{9474EFCF-0AA0-41B0-B243-99F0F867AE3D}" type="presParOf" srcId="{B04DB62F-F3DA-4577-8314-AA37772B1D85}" destId="{B177B6C3-5F55-4DEC-B73E-C4FACCD811F5}" srcOrd="2" destOrd="0" presId="urn:microsoft.com/office/officeart/2005/8/layout/cycle6"/>
    <dgm:cxn modelId="{BEB92EDF-BF2F-42AF-942B-1240BFFE840F}" type="presParOf" srcId="{B04DB62F-F3DA-4577-8314-AA37772B1D85}" destId="{15E5E46D-766F-4447-9D77-38AA588B422A}" srcOrd="3" destOrd="0" presId="urn:microsoft.com/office/officeart/2005/8/layout/cycle6"/>
    <dgm:cxn modelId="{13D14B98-C112-42A6-87EC-B446BFE9E766}" type="presParOf" srcId="{B04DB62F-F3DA-4577-8314-AA37772B1D85}" destId="{846D1D86-BB3E-4539-90BF-A2CBE8173F43}" srcOrd="4" destOrd="0" presId="urn:microsoft.com/office/officeart/2005/8/layout/cycle6"/>
    <dgm:cxn modelId="{78D4873D-E0E6-4C80-9599-072A6C208F93}" type="presParOf" srcId="{B04DB62F-F3DA-4577-8314-AA37772B1D85}" destId="{E82817F8-4A6A-4B1A-BBAE-ACA5C5CD0790}" srcOrd="5" destOrd="0" presId="urn:microsoft.com/office/officeart/2005/8/layout/cycle6"/>
    <dgm:cxn modelId="{A323E748-E4F3-4200-8313-421A1245DB32}" type="presParOf" srcId="{B04DB62F-F3DA-4577-8314-AA37772B1D85}" destId="{DAF0E358-64DE-49E7-9192-822EE2306B09}" srcOrd="6" destOrd="0" presId="urn:microsoft.com/office/officeart/2005/8/layout/cycle6"/>
    <dgm:cxn modelId="{B3749DB1-AC11-4556-8FB7-C721ACD33744}" type="presParOf" srcId="{B04DB62F-F3DA-4577-8314-AA37772B1D85}" destId="{B9D21A08-4E8F-4633-BAA4-FC911AB0B694}" srcOrd="7" destOrd="0" presId="urn:microsoft.com/office/officeart/2005/8/layout/cycle6"/>
    <dgm:cxn modelId="{0E348751-0FDD-4EE3-883C-F792BFF5E7E2}" type="presParOf" srcId="{B04DB62F-F3DA-4577-8314-AA37772B1D85}" destId="{FF0D1B77-D0F0-4792-B53E-097080DA9E44}" srcOrd="8" destOrd="0" presId="urn:microsoft.com/office/officeart/2005/8/layout/cycle6"/>
    <dgm:cxn modelId="{DD1D4101-36FE-40B5-8455-B21348B0033E}" type="presParOf" srcId="{B04DB62F-F3DA-4577-8314-AA37772B1D85}" destId="{7DC07C7B-DD5D-4605-8150-C36601243AB1}" srcOrd="9" destOrd="0" presId="urn:microsoft.com/office/officeart/2005/8/layout/cycle6"/>
    <dgm:cxn modelId="{EBD5E033-B6FF-419E-9284-D139B94698B3}" type="presParOf" srcId="{B04DB62F-F3DA-4577-8314-AA37772B1D85}" destId="{C8CD1E24-B41D-4EF0-B7E8-E6647B3A9B7A}" srcOrd="10" destOrd="0" presId="urn:microsoft.com/office/officeart/2005/8/layout/cycle6"/>
    <dgm:cxn modelId="{93DAE0ED-4B27-4E2D-A35B-800EF5D5A200}" type="presParOf" srcId="{B04DB62F-F3DA-4577-8314-AA37772B1D85}" destId="{62AD0DF0-BE71-474F-B8D1-E5E3F106E782}" srcOrd="11" destOrd="0" presId="urn:microsoft.com/office/officeart/2005/8/layout/cycle6"/>
    <dgm:cxn modelId="{F48415F8-BD3F-4990-8343-C648BA402DD0}" type="presParOf" srcId="{B04DB62F-F3DA-4577-8314-AA37772B1D85}" destId="{67E32747-B32B-4683-82F2-1D95E252774A}" srcOrd="12" destOrd="0" presId="urn:microsoft.com/office/officeart/2005/8/layout/cycle6"/>
    <dgm:cxn modelId="{80720F90-BBD7-45F4-ACDE-74EA439BCC4A}" type="presParOf" srcId="{B04DB62F-F3DA-4577-8314-AA37772B1D85}" destId="{BD438B50-6D54-4F6A-95FF-C294C6EE0980}" srcOrd="13" destOrd="0" presId="urn:microsoft.com/office/officeart/2005/8/layout/cycle6"/>
    <dgm:cxn modelId="{3897F813-B2E4-4258-B85B-3FD282849047}" type="presParOf" srcId="{B04DB62F-F3DA-4577-8314-AA37772B1D85}" destId="{8B520A8B-EC0E-42B6-8EE3-F30C8C6AE0BA}" srcOrd="14" destOrd="0" presId="urn:microsoft.com/office/officeart/2005/8/layout/cycle6"/>
    <dgm:cxn modelId="{46C0FDB8-1D0A-4002-99BA-1A8524293DFB}" type="presParOf" srcId="{B04DB62F-F3DA-4577-8314-AA37772B1D85}" destId="{8A7535BC-1029-4DD2-89F8-E939D26DBCAA}" srcOrd="15" destOrd="0" presId="urn:microsoft.com/office/officeart/2005/8/layout/cycle6"/>
    <dgm:cxn modelId="{673A79C9-D4A2-4AFF-8F7F-FEFE153AF612}" type="presParOf" srcId="{B04DB62F-F3DA-4577-8314-AA37772B1D85}" destId="{7A56873C-AA64-413D-93F7-C23C7F2270A4}" srcOrd="16" destOrd="0" presId="urn:microsoft.com/office/officeart/2005/8/layout/cycle6"/>
    <dgm:cxn modelId="{DC532704-66F7-4AB5-99A8-CD8816871F1D}" type="presParOf" srcId="{B04DB62F-F3DA-4577-8314-AA37772B1D85}" destId="{0F6FAD1F-F312-4B3C-8698-6A2B98B6035A}" srcOrd="17" destOrd="0" presId="urn:microsoft.com/office/officeart/2005/8/layout/cycle6"/>
    <dgm:cxn modelId="{F5BB2508-77C7-4F0F-B8AA-4C528A0D2426}" type="presParOf" srcId="{B04DB62F-F3DA-4577-8314-AA37772B1D85}" destId="{E8B4F5D0-43F4-4831-AD5F-3881C5999260}" srcOrd="18" destOrd="0" presId="urn:microsoft.com/office/officeart/2005/8/layout/cycle6"/>
    <dgm:cxn modelId="{3364FE2B-EBC0-4EE4-8B35-7AD7721F8254}" type="presParOf" srcId="{B04DB62F-F3DA-4577-8314-AA37772B1D85}" destId="{33312B3B-FFB1-4734-856A-EFF736320D17}" srcOrd="19" destOrd="0" presId="urn:microsoft.com/office/officeart/2005/8/layout/cycle6"/>
    <dgm:cxn modelId="{EE5BDF8A-D5F4-458F-A91C-60385445332B}" type="presParOf" srcId="{B04DB62F-F3DA-4577-8314-AA37772B1D85}" destId="{AFE90422-6351-4BDF-B5B0-292E40D2F410}" srcOrd="20" destOrd="0" presId="urn:microsoft.com/office/officeart/2005/8/layout/cycle6"/>
    <dgm:cxn modelId="{42D11755-1CFD-4F22-9429-73C9FC21C63D}" type="presParOf" srcId="{B04DB62F-F3DA-4577-8314-AA37772B1D85}" destId="{ADEAD60B-0D9A-4CA7-AC3C-A185EA5A4E14}" srcOrd="21" destOrd="0" presId="urn:microsoft.com/office/officeart/2005/8/layout/cycle6"/>
    <dgm:cxn modelId="{944A3B38-C8EA-4B7D-BB78-2CDF0B8CE9A5}" type="presParOf" srcId="{B04DB62F-F3DA-4577-8314-AA37772B1D85}" destId="{A79ACB8A-052C-4675-A91F-A79566224A84}" srcOrd="22" destOrd="0" presId="urn:microsoft.com/office/officeart/2005/8/layout/cycle6"/>
    <dgm:cxn modelId="{86106B2D-8DA7-4656-ADB7-1E6828A31036}" type="presParOf" srcId="{B04DB62F-F3DA-4577-8314-AA37772B1D85}" destId="{B34F467A-6DEE-4197-AC22-633EC0A09E74}" srcOrd="23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9B4CD-7DEF-4D88-8B85-F6675D476FD0}">
      <dsp:nvSpPr>
        <dsp:cNvPr id="0" name=""/>
        <dsp:cNvSpPr/>
      </dsp:nvSpPr>
      <dsp:spPr>
        <a:xfrm>
          <a:off x="1626200" y="1070472"/>
          <a:ext cx="719523" cy="467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физик</a:t>
          </a:r>
          <a:endParaRPr lang="ru-RU" sz="1100" kern="1200" dirty="0"/>
        </a:p>
      </dsp:txBody>
      <dsp:txXfrm>
        <a:off x="1649031" y="1093303"/>
        <a:ext cx="673861" cy="422028"/>
      </dsp:txXfrm>
    </dsp:sp>
    <dsp:sp modelId="{B177B6C3-5F55-4DEC-B73E-C4FACCD811F5}">
      <dsp:nvSpPr>
        <dsp:cNvPr id="0" name=""/>
        <dsp:cNvSpPr/>
      </dsp:nvSpPr>
      <dsp:spPr>
        <a:xfrm>
          <a:off x="361342" y="1304317"/>
          <a:ext cx="3249239" cy="3249239"/>
        </a:xfrm>
        <a:custGeom>
          <a:avLst/>
          <a:gdLst/>
          <a:ahLst/>
          <a:cxnLst/>
          <a:rect l="0" t="0" r="0" b="0"/>
          <a:pathLst>
            <a:path>
              <a:moveTo>
                <a:pt x="1989576" y="41522"/>
              </a:moveTo>
              <a:arcTo wR="1624619" hR="1624619" stAng="16978908" swAng="11102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5E46D-766F-4447-9D77-38AA588B422A}">
      <dsp:nvSpPr>
        <dsp:cNvPr id="0" name=""/>
        <dsp:cNvSpPr/>
      </dsp:nvSpPr>
      <dsp:spPr>
        <a:xfrm>
          <a:off x="2774980" y="1546312"/>
          <a:ext cx="719523" cy="4676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химик</a:t>
          </a:r>
          <a:endParaRPr lang="ru-RU" sz="1100" kern="1200" dirty="0"/>
        </a:p>
      </dsp:txBody>
      <dsp:txXfrm>
        <a:off x="2797811" y="1569143"/>
        <a:ext cx="673861" cy="422028"/>
      </dsp:txXfrm>
    </dsp:sp>
    <dsp:sp modelId="{E82817F8-4A6A-4B1A-BBAE-ACA5C5CD0790}">
      <dsp:nvSpPr>
        <dsp:cNvPr id="0" name=""/>
        <dsp:cNvSpPr/>
      </dsp:nvSpPr>
      <dsp:spPr>
        <a:xfrm>
          <a:off x="361342" y="1304317"/>
          <a:ext cx="3249239" cy="3249239"/>
        </a:xfrm>
        <a:custGeom>
          <a:avLst/>
          <a:gdLst/>
          <a:ahLst/>
          <a:cxnLst/>
          <a:rect l="0" t="0" r="0" b="0"/>
          <a:pathLst>
            <a:path>
              <a:moveTo>
                <a:pt x="2971214" y="715734"/>
              </a:moveTo>
              <a:arcTo wR="1624619" hR="1624619" stAng="19558954" swAng="152903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0E358-64DE-49E7-9192-822EE2306B09}">
      <dsp:nvSpPr>
        <dsp:cNvPr id="0" name=""/>
        <dsp:cNvSpPr/>
      </dsp:nvSpPr>
      <dsp:spPr>
        <a:xfrm>
          <a:off x="3250820" y="2695092"/>
          <a:ext cx="719523" cy="4676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геолог</a:t>
          </a:r>
          <a:endParaRPr lang="ru-RU" sz="1100" kern="1200" dirty="0"/>
        </a:p>
      </dsp:txBody>
      <dsp:txXfrm>
        <a:off x="3273651" y="2717923"/>
        <a:ext cx="673861" cy="422028"/>
      </dsp:txXfrm>
    </dsp:sp>
    <dsp:sp modelId="{FF0D1B77-D0F0-4792-B53E-097080DA9E44}">
      <dsp:nvSpPr>
        <dsp:cNvPr id="0" name=""/>
        <dsp:cNvSpPr/>
      </dsp:nvSpPr>
      <dsp:spPr>
        <a:xfrm>
          <a:off x="361342" y="1304317"/>
          <a:ext cx="3249239" cy="3249239"/>
        </a:xfrm>
        <a:custGeom>
          <a:avLst/>
          <a:gdLst/>
          <a:ahLst/>
          <a:cxnLst/>
          <a:rect l="0" t="0" r="0" b="0"/>
          <a:pathLst>
            <a:path>
              <a:moveTo>
                <a:pt x="3231253" y="1865695"/>
              </a:moveTo>
              <a:arcTo wR="1624619" hR="1624619" stAng="512015" swAng="152903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07C7B-DD5D-4605-8150-C36601243AB1}">
      <dsp:nvSpPr>
        <dsp:cNvPr id="0" name=""/>
        <dsp:cNvSpPr/>
      </dsp:nvSpPr>
      <dsp:spPr>
        <a:xfrm>
          <a:off x="2774980" y="3843872"/>
          <a:ext cx="719523" cy="467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поэт</a:t>
          </a:r>
          <a:endParaRPr lang="ru-RU" sz="1100" kern="1200" dirty="0"/>
        </a:p>
      </dsp:txBody>
      <dsp:txXfrm>
        <a:off x="2797811" y="3866703"/>
        <a:ext cx="673861" cy="422028"/>
      </dsp:txXfrm>
    </dsp:sp>
    <dsp:sp modelId="{62AD0DF0-BE71-474F-B8D1-E5E3F106E782}">
      <dsp:nvSpPr>
        <dsp:cNvPr id="0" name=""/>
        <dsp:cNvSpPr/>
      </dsp:nvSpPr>
      <dsp:spPr>
        <a:xfrm>
          <a:off x="361342" y="1304317"/>
          <a:ext cx="3249239" cy="3249239"/>
        </a:xfrm>
        <a:custGeom>
          <a:avLst/>
          <a:gdLst/>
          <a:ahLst/>
          <a:cxnLst/>
          <a:rect l="0" t="0" r="0" b="0"/>
          <a:pathLst>
            <a:path>
              <a:moveTo>
                <a:pt x="2473155" y="3010035"/>
              </a:moveTo>
              <a:arcTo wR="1624619" hR="1624619" stAng="3510809" swAng="111028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32747-B32B-4683-82F2-1D95E252774A}">
      <dsp:nvSpPr>
        <dsp:cNvPr id="0" name=""/>
        <dsp:cNvSpPr/>
      </dsp:nvSpPr>
      <dsp:spPr>
        <a:xfrm>
          <a:off x="1626200" y="4319712"/>
          <a:ext cx="719523" cy="4676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художник</a:t>
          </a:r>
          <a:endParaRPr lang="ru-RU" sz="1100" kern="1200" dirty="0"/>
        </a:p>
      </dsp:txBody>
      <dsp:txXfrm>
        <a:off x="1649031" y="4342543"/>
        <a:ext cx="673861" cy="422028"/>
      </dsp:txXfrm>
    </dsp:sp>
    <dsp:sp modelId="{8B520A8B-EC0E-42B6-8EE3-F30C8C6AE0BA}">
      <dsp:nvSpPr>
        <dsp:cNvPr id="0" name=""/>
        <dsp:cNvSpPr/>
      </dsp:nvSpPr>
      <dsp:spPr>
        <a:xfrm>
          <a:off x="361342" y="1304317"/>
          <a:ext cx="3249239" cy="3249239"/>
        </a:xfrm>
        <a:custGeom>
          <a:avLst/>
          <a:gdLst/>
          <a:ahLst/>
          <a:cxnLst/>
          <a:rect l="0" t="0" r="0" b="0"/>
          <a:pathLst>
            <a:path>
              <a:moveTo>
                <a:pt x="1259662" y="3207716"/>
              </a:moveTo>
              <a:arcTo wR="1624619" hR="1624619" stAng="6178908" swAng="111028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535BC-1029-4DD2-89F8-E939D26DBCAA}">
      <dsp:nvSpPr>
        <dsp:cNvPr id="0" name=""/>
        <dsp:cNvSpPr/>
      </dsp:nvSpPr>
      <dsp:spPr>
        <a:xfrm>
          <a:off x="477421" y="3843872"/>
          <a:ext cx="719523" cy="467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астроном</a:t>
          </a:r>
          <a:endParaRPr lang="ru-RU" sz="1100" kern="1200" dirty="0"/>
        </a:p>
      </dsp:txBody>
      <dsp:txXfrm>
        <a:off x="500252" y="3866703"/>
        <a:ext cx="673861" cy="422028"/>
      </dsp:txXfrm>
    </dsp:sp>
    <dsp:sp modelId="{0F6FAD1F-F312-4B3C-8698-6A2B98B6035A}">
      <dsp:nvSpPr>
        <dsp:cNvPr id="0" name=""/>
        <dsp:cNvSpPr/>
      </dsp:nvSpPr>
      <dsp:spPr>
        <a:xfrm>
          <a:off x="361342" y="1304317"/>
          <a:ext cx="3249239" cy="3249239"/>
        </a:xfrm>
        <a:custGeom>
          <a:avLst/>
          <a:gdLst/>
          <a:ahLst/>
          <a:cxnLst/>
          <a:rect l="0" t="0" r="0" b="0"/>
          <a:pathLst>
            <a:path>
              <a:moveTo>
                <a:pt x="278025" y="2533505"/>
              </a:moveTo>
              <a:arcTo wR="1624619" hR="1624619" stAng="8758954" swAng="152903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4F5D0-43F4-4831-AD5F-3881C5999260}">
      <dsp:nvSpPr>
        <dsp:cNvPr id="0" name=""/>
        <dsp:cNvSpPr/>
      </dsp:nvSpPr>
      <dsp:spPr>
        <a:xfrm>
          <a:off x="1580" y="2695092"/>
          <a:ext cx="719523" cy="4676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географ</a:t>
          </a:r>
          <a:endParaRPr lang="ru-RU" sz="1100" kern="1200" dirty="0"/>
        </a:p>
      </dsp:txBody>
      <dsp:txXfrm>
        <a:off x="24411" y="2717923"/>
        <a:ext cx="673861" cy="422028"/>
      </dsp:txXfrm>
    </dsp:sp>
    <dsp:sp modelId="{AFE90422-6351-4BDF-B5B0-292E40D2F410}">
      <dsp:nvSpPr>
        <dsp:cNvPr id="0" name=""/>
        <dsp:cNvSpPr/>
      </dsp:nvSpPr>
      <dsp:spPr>
        <a:xfrm>
          <a:off x="361342" y="1304317"/>
          <a:ext cx="3249239" cy="3249239"/>
        </a:xfrm>
        <a:custGeom>
          <a:avLst/>
          <a:gdLst/>
          <a:ahLst/>
          <a:cxnLst/>
          <a:rect l="0" t="0" r="0" b="0"/>
          <a:pathLst>
            <a:path>
              <a:moveTo>
                <a:pt x="17986" y="1383544"/>
              </a:moveTo>
              <a:arcTo wR="1624619" hR="1624619" stAng="11312015" swAng="152903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AD60B-0D9A-4CA7-AC3C-A185EA5A4E14}">
      <dsp:nvSpPr>
        <dsp:cNvPr id="0" name=""/>
        <dsp:cNvSpPr/>
      </dsp:nvSpPr>
      <dsp:spPr>
        <a:xfrm>
          <a:off x="477421" y="1546312"/>
          <a:ext cx="719523" cy="4676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историк</a:t>
          </a:r>
          <a:endParaRPr lang="ru-RU" sz="1100" kern="1200" dirty="0"/>
        </a:p>
      </dsp:txBody>
      <dsp:txXfrm>
        <a:off x="500252" y="1569143"/>
        <a:ext cx="673861" cy="422028"/>
      </dsp:txXfrm>
    </dsp:sp>
    <dsp:sp modelId="{B34F467A-6DEE-4197-AC22-633EC0A09E74}">
      <dsp:nvSpPr>
        <dsp:cNvPr id="0" name=""/>
        <dsp:cNvSpPr/>
      </dsp:nvSpPr>
      <dsp:spPr>
        <a:xfrm>
          <a:off x="361342" y="1304317"/>
          <a:ext cx="3249239" cy="3249239"/>
        </a:xfrm>
        <a:custGeom>
          <a:avLst/>
          <a:gdLst/>
          <a:ahLst/>
          <a:cxnLst/>
          <a:rect l="0" t="0" r="0" b="0"/>
          <a:pathLst>
            <a:path>
              <a:moveTo>
                <a:pt x="776084" y="239203"/>
              </a:moveTo>
              <a:arcTo wR="1624619" hR="1624619" stAng="14310809" swAng="111028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2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8596" y="222435"/>
            <a:ext cx="3878672" cy="6492713"/>
            <a:chOff x="1151155" y="-206193"/>
            <a:chExt cx="3878672" cy="649271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51155" y="-206193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281968" y="2669542"/>
              <a:ext cx="3708955" cy="1120544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pPr algn="ctr"/>
              <a:r>
                <a:rPr lang="ru-RU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история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928670"/>
            <a:ext cx="528638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Пётр Великий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00562" y="6072182"/>
            <a:ext cx="4429124" cy="7858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Автор: Т.А. Филимонова, учитель начальных классов </a:t>
            </a:r>
            <a:r>
              <a:rPr lang="ru-RU" b="1" i="1" dirty="0" smtClean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МБОУ, </a:t>
            </a:r>
            <a:r>
              <a:rPr lang="ru-RU" b="1" i="1" dirty="0" smtClean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СОШ №20</a:t>
            </a:r>
            <a:endParaRPr lang="ru-RU" b="1" i="1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2395544">
            <a:off x="6072198" y="400050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785794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Перемены в России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1000108"/>
            <a:ext cx="3971924" cy="478634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 инициативе Петра I открыты многие учебные заведения, Академия наук, принята гражданская азбука. Реформы Петра I проводились жестокими средствами, путем крайнего напряжения материальных и людских сил (подушная подать), что влекло за собой восстания (Стрелецкое 1698, Астраханское 1705-1706, Булавинское 1707-1709), беспощадно подавлявшиеся правительством. Будучи создателем могущественного государства, добился признания за Россией авторитета великой державы.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Documents and Settings\Татьяна\Мои документы\ШКОЛА\800px-Surikov_strelts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46117"/>
            <a:ext cx="4038600" cy="23373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Строительство Санкт-Петербурга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Documents and Settings\Татьяна\Мои документы\ШКОЛА\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71480"/>
            <a:ext cx="2928958" cy="1912789"/>
          </a:xfrm>
          <a:prstGeom prst="rect">
            <a:avLst/>
          </a:prstGeom>
          <a:noFill/>
        </p:spPr>
      </p:pic>
      <p:pic>
        <p:nvPicPr>
          <p:cNvPr id="9219" name="Picture 3" descr="C:\Documents and Settings\Татьяна\Мои документы\ШКОЛА\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4348" y="3786190"/>
            <a:ext cx="3357586" cy="250699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42910" y="1714488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16 мая 1703 года был заложен чудесный град Петров – Санкт-Петербург- один из красивейших городов мира</a:t>
            </a:r>
            <a:endParaRPr lang="ru-RU" sz="2400" dirty="0"/>
          </a:p>
        </p:txBody>
      </p:sp>
      <p:pic>
        <p:nvPicPr>
          <p:cNvPr id="9220" name="Picture 4" descr="C:\Documents and Settings\Татьяна\Мои документы\ШКОЛА\7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643182"/>
            <a:ext cx="2786082" cy="2043127"/>
          </a:xfrm>
          <a:prstGeom prst="rect">
            <a:avLst/>
          </a:prstGeom>
          <a:noFill/>
        </p:spPr>
      </p:pic>
      <p:pic>
        <p:nvPicPr>
          <p:cNvPr id="9221" name="Picture 5" descr="C:\Documents and Settings\Татьяна\Мои документы\ШКОЛА\8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784054"/>
            <a:ext cx="2286016" cy="1672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42858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Памятники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Documents and Settings\Татьяна\Мои документы\ШКОЛА\90px-Bronze_Horseman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736"/>
            <a:ext cx="2714644" cy="3619525"/>
          </a:xfrm>
          <a:prstGeom prst="rect">
            <a:avLst/>
          </a:prstGeom>
          <a:noFill/>
        </p:spPr>
      </p:pic>
      <p:pic>
        <p:nvPicPr>
          <p:cNvPr id="10243" name="Picture 3" descr="C:\Documents and Settings\Татьяна\Мои документы\ШКОЛА\90px-Peter_I_(Lipetsk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357298"/>
            <a:ext cx="2714644" cy="36195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71472" y="535782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Санкт-Петербург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86314" y="542926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Липецк</a:t>
            </a:r>
            <a:endParaRPr lang="ru-RU" sz="28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След в истории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Documents and Settings\Татьяна\Мои документы\ШКОЛА\120px-ОрденПетраВеликого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643050"/>
            <a:ext cx="3071834" cy="307183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14348" y="4929198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Орден Петра Великого</a:t>
            </a:r>
            <a:endParaRPr lang="ru-RU" sz="2800" b="1" dirty="0"/>
          </a:p>
        </p:txBody>
      </p:sp>
      <p:pic>
        <p:nvPicPr>
          <p:cNvPr id="11267" name="Picture 3" descr="C:\Documents and Settings\Татьяна\Мои документы\ШКОЛА\300px-Золотые_2_рубля_Петра_1_17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57752" y="928670"/>
            <a:ext cx="3810000" cy="2070100"/>
          </a:xfrm>
          <a:prstGeom prst="rect">
            <a:avLst/>
          </a:prstGeom>
          <a:noFill/>
        </p:spPr>
      </p:pic>
      <p:pic>
        <p:nvPicPr>
          <p:cNvPr id="11268" name="Picture 4" descr="C:\Documents and Settings\Татьяна\Мои документы\ШКОЛА\300px-Banknote_500_rubles_(1997)_fro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857628"/>
            <a:ext cx="3881032" cy="1667632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929190" y="314324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Два рубля </a:t>
            </a:r>
            <a:r>
              <a:rPr lang="ru-RU" sz="2000" dirty="0" smtClean="0">
                <a:solidFill>
                  <a:srgbClr val="C00000"/>
                </a:solidFill>
              </a:rPr>
              <a:t>золотом </a:t>
            </a:r>
            <a:r>
              <a:rPr lang="ru-RU" sz="2000" dirty="0" smtClean="0"/>
              <a:t>с профилем Петра. 1720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786314" y="578645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Петру I в </a:t>
            </a:r>
            <a:r>
              <a:rPr lang="ru-RU" dirty="0" smtClean="0">
                <a:solidFill>
                  <a:srgbClr val="C00000"/>
                </a:solidFill>
              </a:rPr>
              <a:t>Архангельске</a:t>
            </a:r>
            <a:r>
              <a:rPr lang="ru-RU" dirty="0" smtClean="0"/>
              <a:t> на современном билете Банка России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785794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Великий русский учёный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Documents and Settings\Татьяна\Мои документы\ШКОЛА\news-lomonosov_200808191843590_midd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06"/>
            <a:ext cx="4143404" cy="287538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572000" y="357166"/>
            <a:ext cx="42148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Михаил Васильевич Ломоносов  (родился 19 ноября,  1711 в деревне Мишанинской , ныне село Ломоносово Холмогорского района Архангельской области; умер в Санкт-Петербурге 15 апреля 1765  - выдающийся русский ученый, совершивший открытия во многих областях науки; поэт, создатель господствующей поныне формы поэзии на русском языке; первый русский профессор. Появился на свет в семье черносошных крестьян-поморов Василия Дорофеевича и Елены Ивановны Ломоносовых; окончил жизнь помещиком, академиком Петербургской Академии наук в генеральском звании.</a:t>
            </a:r>
          </a:p>
          <a:p>
            <a:endParaRPr lang="ru-RU" dirty="0" smtClean="0"/>
          </a:p>
          <a:p>
            <a:r>
              <a:rPr lang="ru-RU" dirty="0" smtClean="0"/>
              <a:t>Имя Ломоносова носят его родное село, город Ломоносов (Ораниенбаум) и подводный хребет на дне Северного Ледовитого океана.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714356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Детство и юность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Основным занятием жителей Поморья была рыбная ловля и зверобойный промысел - и Михаил еще с детства на протяжении 10 лет помогал отцу в морском промысле - добыче трески и палтосины на Мурмане, а также ходил с ним к Соловецким островам на Белом море, и даже в Северный Ледовитый океан - к Новой Земле и Шпицбергену.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Documents and Settings\Татьяна\Мои документы\ШКОЛА\lomonosov-112420070449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857364"/>
            <a:ext cx="3000396" cy="3941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Обучение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Ломоносов скрыл свое крестьянское происхождение и поступил в "Спасские школы" - так называлась в то время Славяно-греко-латинская академия. Благодаря природному уму, большому таланту и огромному трудолюбию, Ломоносов, несмотря на тяжелое материальное положение и настоятельное требование отца вернуться обратно, смог за время пребывания в академии овладеть точными и гуманитарными науками. В ноябре 1735 среди лучших учеников он отправился в Петербургскую Академию наук, а в 1736 в Марбургский университет (Германия) для дальнейшего обучения горным наукам и металлургии.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Documents and Settings\Татьяна\Мои документы\ШКОЛА\lomonosov_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52500" y="2039937"/>
            <a:ext cx="3048000" cy="3949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714356"/>
            <a:ext cx="4043362" cy="6429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Академия наук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half" idx="2"/>
          </p:nvPr>
        </p:nvGraphicFramePr>
        <p:xfrm>
          <a:off x="4714875" y="571500"/>
          <a:ext cx="3971925" cy="585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8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Documents and Settings\Татьяна\Мои документы\ШКОЛА\300px-Sankt-Petěrburg_1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71472" y="1571612"/>
            <a:ext cx="3810000" cy="28575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42910" y="4786322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 возвращении на Родину началась работа в Петербургской академии наук</a:t>
            </a:r>
            <a:endParaRPr lang="ru-RU" sz="2000" b="1" dirty="0"/>
          </a:p>
        </p:txBody>
      </p:sp>
      <p:pic>
        <p:nvPicPr>
          <p:cNvPr id="15363" name="Picture 3" descr="C:\Documents and Settings\Татьяна\Мои документы\ШКОЛА\lomonosov_lomonosov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2643182"/>
            <a:ext cx="1738318" cy="17470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42858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714356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Создание университета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/>
          <a:lstStyle/>
          <a:p>
            <a:r>
              <a:rPr lang="ru-RU" dirty="0" smtClean="0"/>
              <a:t>«Он создал первый русский университет… Он, лучше сказать, сам был первым нашим университетом».</a:t>
            </a:r>
          </a:p>
          <a:p>
            <a:pPr algn="r">
              <a:buNone/>
            </a:pPr>
            <a:r>
              <a:rPr lang="ru-RU" dirty="0" smtClean="0"/>
              <a:t>А.С. Пушкин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C:\Documents and Settings\Татьяна\Мои документы\ШКОЛА\i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1928802"/>
            <a:ext cx="3502349" cy="2614767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14348" y="4929198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1755 году по предложению М.В. Ломоносова открыт Московский университет.</a:t>
            </a:r>
            <a:endParaRPr lang="ru-RU" sz="2000" b="1" dirty="0"/>
          </a:p>
        </p:txBody>
      </p:sp>
      <p:pic>
        <p:nvPicPr>
          <p:cNvPr id="16389" name="Picture 5" descr="C:\Documents and Settings\Татьяна\Мои документы\ШКОЛА\news-lomonosov_201001151737500_midd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000504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Медали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Российским и иностранным учёным за выдающиеся работы в области естественных наук присуждается золотая медаль имени М.В. Ломоносова</a:t>
            </a:r>
            <a:endParaRPr lang="ru-RU" sz="2400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C:\Documents and Settings\Татьяна\Мои документы\ШКОЛА\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3116"/>
            <a:ext cx="1714512" cy="1714512"/>
          </a:xfrm>
          <a:prstGeom prst="rect">
            <a:avLst/>
          </a:prstGeom>
          <a:noFill/>
        </p:spPr>
      </p:pic>
      <p:pic>
        <p:nvPicPr>
          <p:cNvPr id="17411" name="Picture 3" descr="C:\Documents and Settings\Татьяна\Мои документы\ШКОЛА\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285992"/>
            <a:ext cx="1214446" cy="2288087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42910" y="4929198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Большая и малая золотые медали</a:t>
            </a:r>
            <a:endParaRPr lang="ru-RU" sz="2000" b="1" dirty="0"/>
          </a:p>
        </p:txBody>
      </p:sp>
      <p:pic>
        <p:nvPicPr>
          <p:cNvPr id="17412" name="Picture 4" descr="C:\Documents and Settings\Татьяна\Мои документы\ШКОЛА\солж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571876"/>
            <a:ext cx="3548087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Книга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98488" y="2425655"/>
            <a:ext cx="3857625" cy="3156040"/>
          </a:xfrm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ctr" anchorCtr="0"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Бывают в этой жизни миги,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Когда накатит благодать,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тут берутся в руки книги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начинаются читать.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Вонзив пытливые зеницы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печатных знаков черный рой,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Сперва одну прочтешь страницу,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Потом приступишь ко второй,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 там, глядишь, уже и третья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Тебя поманит в путь сама...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Ах, кто придумал книги эти –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Обитель тайную ума?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 в жизни их прочел с десяток,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Похвастать большим не могу,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Но каждой третьей отпечаток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моем свирепствует мозгу.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Вот почему в часы досуга,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Устав от мирного труда, 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 книгу – толстую подругу –</a:t>
            </a:r>
            <a:b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Порой читаю иногда. </a:t>
            </a:r>
            <a:r>
              <a:rPr lang="ru-RU" sz="1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1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18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>
              <a:buNone/>
            </a:pPr>
            <a:r>
              <a:rPr lang="ru-RU" sz="1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Игорь Иртеньев</a:t>
            </a:r>
            <a:endParaRPr lang="ru-RU" sz="1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Мозаика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C:\Documents and Settings\Татьяна\Мои документы\ШКОЛА\220px-Lomonosov_PeterI_mosaic_17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1930714" cy="2571360"/>
          </a:xfrm>
          <a:prstGeom prst="rect">
            <a:avLst/>
          </a:prstGeom>
          <a:noFill/>
        </p:spPr>
      </p:pic>
      <p:pic>
        <p:nvPicPr>
          <p:cNvPr id="18435" name="Picture 3" descr="C:\Documents and Settings\Татьяна\Мои документы\ШКОЛА\220px-Lomonosov_Shuvalov_mosaic_1758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929066"/>
            <a:ext cx="1928826" cy="2395035"/>
          </a:xfrm>
          <a:prstGeom prst="rect">
            <a:avLst/>
          </a:prstGeom>
          <a:noFill/>
        </p:spPr>
      </p:pic>
      <p:pic>
        <p:nvPicPr>
          <p:cNvPr id="18436" name="Picture 4" descr="C:\Documents and Settings\Татьяна\Мои документы\ШКОЛА\320px-Lomonosov_Poltava_1762_17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500174"/>
            <a:ext cx="3618238" cy="251015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000364" y="200024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Портрет Петра </a:t>
            </a:r>
            <a:r>
              <a:rPr lang="en-US" sz="2000" i="1" dirty="0" smtClean="0"/>
              <a:t>I</a:t>
            </a:r>
            <a:endParaRPr lang="ru-RU" sz="20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785786" y="4857760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Портрет графа П.И. Шувалова</a:t>
            </a:r>
            <a:endParaRPr lang="ru-RU" sz="20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57752" y="457200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«Полтавская баталия» мозаика в здании Академии Наук в Санкт-Петербурге</a:t>
            </a:r>
            <a:endParaRPr lang="ru-RU" sz="2000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Documents and Settings\Татьяна\Мои документы\ШКОЛА\220px-Памятник_Михаилу_Ломоносов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71480"/>
            <a:ext cx="2662703" cy="4829175"/>
          </a:xfrm>
          <a:prstGeom prst="rect">
            <a:avLst/>
          </a:prstGeom>
          <a:noFill/>
        </p:spPr>
      </p:pic>
      <p:pic>
        <p:nvPicPr>
          <p:cNvPr id="19459" name="Picture 3" descr="C:\Documents and Settings\Татьяна\Мои документы\ШКОЛА\300px-Sankt_Petersburg_2005_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42918"/>
            <a:ext cx="3524248" cy="2337751"/>
          </a:xfrm>
          <a:prstGeom prst="rect">
            <a:avLst/>
          </a:prstGeom>
          <a:noFill/>
        </p:spPr>
      </p:pic>
      <p:pic>
        <p:nvPicPr>
          <p:cNvPr id="19460" name="Picture 4" descr="C:\Documents and Settings\Татьяна\Мои документы\ШКОЛА\220px-Lomonosov_Grav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714752"/>
            <a:ext cx="2071702" cy="275913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14348" y="5643578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Памятник М.В. Ломоносову в Санкт-Петербурге</a:t>
            </a:r>
            <a:endParaRPr lang="ru-RU" sz="20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00628" y="300037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Мост Ломоносова через Фонтанку в Санкт-Петербурге</a:t>
            </a:r>
            <a:endParaRPr lang="ru-RU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57752" y="4286256"/>
            <a:ext cx="1500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Могила Ломоносова в Александро-Невской лавре</a:t>
            </a:r>
            <a:endParaRPr lang="ru-RU" i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Книга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Татьяна\Мои документы\ШКОЛА\Peter_der-Grosse_18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56162" y="979487"/>
            <a:ext cx="3810000" cy="4981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Детские годы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Пётр родился в ночь на 30 мая (9 июня) 1672 года в Теремном дворце Кремля (в 7235 году по принятому тогда летоисчислению «от сотворения мира»).</a:t>
            </a:r>
          </a:p>
          <a:p>
            <a:endParaRPr lang="ru-RU" dirty="0" smtClean="0"/>
          </a:p>
          <a:p>
            <a:r>
              <a:rPr lang="ru-RU" dirty="0" smtClean="0"/>
              <a:t>Отец — царь Алексей Михайлович — имел многочисленное потомство: Пётр был 14-м ребёнком, но первым от второй жены, царицы Натальи Нарышкиной. 29 июня в день Святых Петра и Павла царевич был крещён в Чудовом монастыре (по другим данным в храме Григория Неокесарийского, в Дербицах, протопопом Андреем Савиновым) и наречён Петром.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Побыв год с царицей, он был отдан на воспитание нянькам. На 4-м году жизни Петра, в 1676 году, умер царь Алексей Михайлович. Опекуном царевича стал его сводный брат, крёстный отец и новый царь Фёдор Алексеевич. Дьяк Н. М. Зотов учил Петра грамоте с 1676 по 1680 годы.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Татьяна\Мои документы\ШКОЛА\183px-Young_Peter_the_Great_parsu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14488"/>
            <a:ext cx="3429024" cy="42347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10715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Преображенское и потешные полки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928670"/>
            <a:ext cx="3971924" cy="49292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Всё свободное время Пётр проводил вдали от дворца — в сёлах Воробьёве и Преображенском. С каждым годом у него увеличивался интерес к военному делу. Пётр одел и вооружил своё «потешное» войско, состоявшее из сверстников по мальчишеским играм. В 1685 году его «потешные», одетые в иностранные кафтаны, под барабанный бой полковым строем шли через Москву из Преображенского в село Воробьёво. Сам Пётр служил барабанщиком.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Татьяна\Мои документы\ШКОЛА\163px-Солдат_Бутырского_пол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09339"/>
            <a:ext cx="3143272" cy="42231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785794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Великое посольство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марте 1697 года в Западную Европу через Лифляндию было отправлено Великое посольство, основной целью которого было найти союзников против Османской империи. Великими полномочными послами были назначены генерал-адмирал Ф. Я. Лефорт, генерал Ф. А. Головин, начальник Посольского приказа П. Б. Возницын. Всего в посольство вошло до 250 человек, среди которых под именем урядника Преображенского полка </a:t>
            </a:r>
            <a:r>
              <a:rPr lang="ru-RU" b="1" dirty="0" smtClean="0"/>
              <a:t>Петра Михайлова </a:t>
            </a:r>
            <a:r>
              <a:rPr lang="ru-RU" dirty="0" smtClean="0"/>
              <a:t>находился сам царь Пётр I. Впервые русский царь предпринял путешествие за пределы своего государства.</a:t>
            </a:r>
          </a:p>
          <a:p>
            <a:endParaRPr lang="ru-RU" dirty="0" smtClean="0"/>
          </a:p>
          <a:p>
            <a:r>
              <a:rPr lang="ru-RU" dirty="0" smtClean="0"/>
              <a:t>Пётр посетил Ригу, Кёнигсберг, Бранденбург, Голландию, Англию, Австрию, был намечен визит в Венецию и к папе римскому.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Татьяна\Мои документы\ШКОЛА\296px-Peter_I_in_1697-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6900" y="3144837"/>
            <a:ext cx="3759200" cy="17399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Перемены в России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Петр I провел реформы государственного управления (созданы Сенат, коллегии, органы высшего государственного контроля и политического сыска; церковь подчинена государству; проведено деление страны на губернии, построена новая столица — Санкт-Петербург).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Documents and Settings\Татьяна\Мои документы\ШКОЛА\10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785926"/>
            <a:ext cx="2666996" cy="42227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42858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857232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Перемены в России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857232"/>
            <a:ext cx="3971924" cy="4572032"/>
          </a:xfrm>
        </p:spPr>
        <p:txBody>
          <a:bodyPr>
            <a:normAutofit/>
          </a:bodyPr>
          <a:lstStyle/>
          <a:p>
            <a:r>
              <a:rPr lang="ru-RU" dirty="0" smtClean="0"/>
              <a:t>Петр I использовал опыт западноевропейских стран в развитии промышленности, торговли, культуры. Руководил постройкой флота и созданием регулярной армии.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Documents and Settings\Татьяна\Мои документы\ШКОЛА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1928802"/>
            <a:ext cx="350309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42858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714356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Перемены в России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714356"/>
            <a:ext cx="3971924" cy="58579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Петр I возглавлял армию в Азовских походах 1695-1696, Северной войне 1700-1721, Прутском походе 1711, Персидском походе 1722-1723; командовал войсками при взятии Нотебурга (1702), в сражениях при деревне Лесной (1708) и под Полтавой (1709). Способствовал упрочению экономического и политического положения дворянства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Documents and Settings\Татьяна\Мои документы\ШКОЛА\petr_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00164"/>
            <a:ext cx="3143272" cy="40648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</Template>
  <TotalTime>303</TotalTime>
  <Words>977</Words>
  <Application>Microsoft Office PowerPoint</Application>
  <PresentationFormat>Экран (4:3)</PresentationFormat>
  <Paragraphs>89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Книга</vt:lpstr>
      <vt:lpstr>Пётр Великий</vt:lpstr>
      <vt:lpstr>Книга</vt:lpstr>
      <vt:lpstr>Книга</vt:lpstr>
      <vt:lpstr>Детские годы</vt:lpstr>
      <vt:lpstr>Преображенское и потешные полки</vt:lpstr>
      <vt:lpstr>Великое посольство</vt:lpstr>
      <vt:lpstr>Перемены в России</vt:lpstr>
      <vt:lpstr>Перемены в России</vt:lpstr>
      <vt:lpstr>Перемены в России</vt:lpstr>
      <vt:lpstr>Перемены в России</vt:lpstr>
      <vt:lpstr>Строительство Санкт-Петербурга</vt:lpstr>
      <vt:lpstr>Памятники</vt:lpstr>
      <vt:lpstr>След в истории</vt:lpstr>
      <vt:lpstr>Великий русский учёный</vt:lpstr>
      <vt:lpstr>Детство и юность</vt:lpstr>
      <vt:lpstr>Обучение</vt:lpstr>
      <vt:lpstr>Академия наук</vt:lpstr>
      <vt:lpstr>Создание университета</vt:lpstr>
      <vt:lpstr>Медали</vt:lpstr>
      <vt:lpstr>Мозаика</vt:lpstr>
      <vt:lpstr>Презентация PowerPoint</vt:lpstr>
    </vt:vector>
  </TitlesOfParts>
  <Company>Luvenga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</dc:title>
  <dc:creator>Tatyana</dc:creator>
  <cp:lastModifiedBy>User</cp:lastModifiedBy>
  <cp:revision>32</cp:revision>
  <dcterms:created xsi:type="dcterms:W3CDTF">2010-04-12T10:35:47Z</dcterms:created>
  <dcterms:modified xsi:type="dcterms:W3CDTF">2016-03-02T14:18:26Z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TC300096281049</vt:lpwstr>
  </property>
</Properties>
</file>