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72" r:id="rId5"/>
    <p:sldId id="263" r:id="rId6"/>
    <p:sldId id="258" r:id="rId7"/>
    <p:sldId id="259" r:id="rId8"/>
    <p:sldId id="260" r:id="rId9"/>
    <p:sldId id="261" r:id="rId10"/>
    <p:sldId id="262" r:id="rId11"/>
    <p:sldId id="265" r:id="rId12"/>
    <p:sldId id="266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0860" autoAdjust="0"/>
  </p:normalViewPr>
  <p:slideViewPr>
    <p:cSldViewPr>
      <p:cViewPr varScale="1">
        <p:scale>
          <a:sx n="66" d="100"/>
          <a:sy n="66" d="100"/>
        </p:scale>
        <p:origin x="-12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94EA7-D21C-4BAC-82CA-D448C1C3EE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13F35-5433-42C6-963D-C8EE455DE9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21BA7-4EBA-468F-8C7C-96264088BB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r>
              <a:rPr lang="ru-RU" smtClean="0"/>
              <a:t>Вставка клипа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7C7B5D5-C2B0-4FA6-B80E-AB6E1E33B2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8F7FA-D165-43DA-80B3-5FF9C72092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05885-59A9-48CC-A2A2-6A9686095E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D00C1-7215-4E6B-8D9F-B622F9F98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2E774-D350-4AE7-B305-D8495D8671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A48F4-0EFC-4AE9-A1FE-0576FEF8D5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F96D2-D7DE-4B92-875A-8AB4F9C6BF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5C95A-DF40-4D51-B076-79E0AA842D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21E20-8148-4F01-8FE7-F47424AC19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CAB946-2EB5-4BFA-A411-37A96CFD50D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52736"/>
            <a:ext cx="7772400" cy="1296144"/>
          </a:xfrm>
        </p:spPr>
        <p:txBody>
          <a:bodyPr/>
          <a:lstStyle/>
          <a:p>
            <a:r>
              <a:rPr lang="ru-RU" b="1" dirty="0" smtClean="0">
                <a:solidFill>
                  <a:srgbClr val="333399"/>
                </a:solidFill>
              </a:rPr>
              <a:t/>
            </a:r>
            <a:br>
              <a:rPr lang="ru-RU" b="1" dirty="0" smtClean="0">
                <a:solidFill>
                  <a:srgbClr val="333399"/>
                </a:solidFill>
              </a:rPr>
            </a:br>
            <a:r>
              <a:rPr lang="ru-RU" b="1" dirty="0" smtClean="0">
                <a:solidFill>
                  <a:srgbClr val="333399"/>
                </a:solidFill>
              </a:rPr>
              <a:t>Мастер  класс -</a:t>
            </a:r>
            <a:r>
              <a:rPr lang="ru-RU" b="1" dirty="0" smtClean="0">
                <a:solidFill>
                  <a:srgbClr val="C00000"/>
                </a:solidFill>
              </a:rPr>
              <a:t>макетирование</a:t>
            </a:r>
            <a:r>
              <a:rPr lang="ru-RU" b="1" dirty="0" smtClean="0">
                <a:solidFill>
                  <a:srgbClr val="333399"/>
                </a:solidFill>
              </a:rPr>
              <a:t/>
            </a:r>
            <a:br>
              <a:rPr lang="ru-RU" b="1" dirty="0" smtClean="0">
                <a:solidFill>
                  <a:srgbClr val="333399"/>
                </a:solidFill>
              </a:rPr>
            </a:br>
            <a:r>
              <a:rPr lang="ru-RU" b="1" dirty="0" smtClean="0">
                <a:solidFill>
                  <a:srgbClr val="333399"/>
                </a:solidFill>
              </a:rPr>
              <a:t/>
            </a:r>
            <a:br>
              <a:rPr lang="ru-RU" b="1" dirty="0" smtClean="0">
                <a:solidFill>
                  <a:srgbClr val="333399"/>
                </a:solidFill>
              </a:rPr>
            </a:br>
            <a:endParaRPr lang="ru-RU" sz="2800" b="1" dirty="0">
              <a:solidFill>
                <a:srgbClr val="333399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85800" y="2780928"/>
            <a:ext cx="7772400" cy="3744416"/>
          </a:xfrm>
        </p:spPr>
        <p:txBody>
          <a:bodyPr/>
          <a:lstStyle/>
          <a:p>
            <a:pPr marL="514350" indent="-514350" algn="ctr">
              <a:buAutoNum type="arabicPlain" startAt="70"/>
            </a:pP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летию Победы  в  Великой  отечественной  войне 1941-1945г.</a:t>
            </a:r>
          </a:p>
          <a:p>
            <a:pPr marL="514350" indent="-514350" algn="ctr">
              <a:buNone/>
            </a:pP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ПОСВЯЩАЕТСЯ</a:t>
            </a:r>
          </a:p>
          <a:p>
            <a:pPr marL="514350" indent="-514350" algn="ctr">
              <a:buNone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ctr">
              <a:buNone/>
            </a:pPr>
            <a:r>
              <a:rPr lang="ru-RU" sz="2400" b="1" dirty="0" smtClean="0">
                <a:solidFill>
                  <a:srgbClr val="333399"/>
                </a:solidFill>
              </a:rPr>
              <a:t>воспитатель  МКДОУ «Детский  сад №1»</a:t>
            </a:r>
            <a:br>
              <a:rPr lang="ru-RU" sz="2400" b="1" dirty="0" smtClean="0">
                <a:solidFill>
                  <a:srgbClr val="333399"/>
                </a:solidFill>
              </a:rPr>
            </a:br>
            <a:r>
              <a:rPr lang="ru-RU" sz="2400" b="1" dirty="0" smtClean="0">
                <a:solidFill>
                  <a:srgbClr val="333399"/>
                </a:solidFill>
              </a:rPr>
              <a:t>Касаткина Анна   Анатольевна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G:\В\Велиая  война\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60648"/>
            <a:ext cx="1997296" cy="151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08728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5 этап-изготовление деревьев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4320480" cy="439519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Возьмите 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половинку футляра  из-под  киндер-сюрпризов  и поместите  в  отверстие  заготовку  дерева  из  проволоки</a:t>
            </a:r>
          </a:p>
          <a:p>
            <a:r>
              <a:rPr lang="ru-RU" dirty="0" smtClean="0"/>
              <a:t>Закрепите  проволоку,  и  наполните  ёмкость  футляра мятой  фольгой для  устойчивости дерева</a:t>
            </a:r>
          </a:p>
          <a:p>
            <a:endParaRPr lang="ru-RU" dirty="0"/>
          </a:p>
        </p:txBody>
      </p:sp>
      <p:pic>
        <p:nvPicPr>
          <p:cNvPr id="4098" name="Picture 2" descr="C:\Users\Оля\Desktop\макет)\P1020152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628800"/>
            <a:ext cx="3575194" cy="3963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</a:rPr>
              <a:t>6 этап- сбор макета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23554" name="Picture 2" descr="C:\Users\Оля\Desktop\макет)\P10201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60648"/>
            <a:ext cx="2088232" cy="1566174"/>
          </a:xfrm>
          <a:prstGeom prst="rect">
            <a:avLst/>
          </a:prstGeom>
          <a:noFill/>
        </p:spPr>
      </p:pic>
      <p:pic>
        <p:nvPicPr>
          <p:cNvPr id="23555" name="Picture 3" descr="C:\Users\Оля\Desktop\макет)\P10201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564904"/>
            <a:ext cx="4578085" cy="3433564"/>
          </a:xfrm>
          <a:prstGeom prst="rect">
            <a:avLst/>
          </a:prstGeom>
          <a:noFill/>
        </p:spPr>
      </p:pic>
      <p:pic>
        <p:nvPicPr>
          <p:cNvPr id="6" name="Рисунок 5" descr="G:\И\Pictures\Pictures\киренск\памятник героям от. войны 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844824"/>
            <a:ext cx="38884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08012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Вариант  обыгрывание   макета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24579" name="Picture 3" descr="C:\Users\Оля\Desktop\макет)\P10201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268760"/>
            <a:ext cx="3501296" cy="5184576"/>
          </a:xfrm>
          <a:prstGeom prst="rect">
            <a:avLst/>
          </a:prstGeom>
          <a:noFill/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23528" y="991801"/>
            <a:ext cx="489654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</a:rPr>
              <a:t>Возьмите игрушки-человечков  и покажите ,  как    праздничная колонна  чествует ветеранов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dirty="0" smtClean="0">
                <a:solidFill>
                  <a:srgbClr val="000000"/>
                </a:solidFill>
                <a:latin typeface="+mn-lt"/>
                <a:ea typeface="Times New Roman" pitchFamily="18" charset="0"/>
              </a:rPr>
              <a:t> Совместно  с  детьми составьте  рассказ о </a:t>
            </a:r>
            <a:r>
              <a:rPr lang="ru-RU" sz="2800" dirty="0" err="1" smtClean="0">
                <a:solidFill>
                  <a:srgbClr val="000000"/>
                </a:solidFill>
                <a:latin typeface="+mn-lt"/>
                <a:ea typeface="Times New Roman" pitchFamily="18" charset="0"/>
              </a:rPr>
              <a:t>том,как</a:t>
            </a:r>
            <a:r>
              <a:rPr lang="ru-RU" sz="2800" dirty="0" smtClean="0">
                <a:solidFill>
                  <a:srgbClr val="000000"/>
                </a:solidFill>
                <a:latin typeface="+mn-lt"/>
                <a:ea typeface="Times New Roman" pitchFamily="18" charset="0"/>
              </a:rPr>
              <a:t> и почему взрослые и дети  возлагают  цветы  к  памятникам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24578" name="Picture 2" descr="C:\Users\Оля\Desktop\макет)\P10201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5013176"/>
            <a:ext cx="2610822" cy="1498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Мобильность  макета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484784"/>
            <a:ext cx="4100264" cy="461121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Все материалы для обыгрывания складываются аккуратно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внутрь  коробки</a:t>
            </a:r>
          </a:p>
          <a:p>
            <a:r>
              <a:rPr lang="ru-RU" dirty="0" smtClean="0"/>
              <a:t>Макет  легко  переноситься и  может  быть  использован   в  разных  видах  деятельности </a:t>
            </a:r>
            <a:endParaRPr lang="ru-RU" dirty="0"/>
          </a:p>
        </p:txBody>
      </p:sp>
      <p:pic>
        <p:nvPicPr>
          <p:cNvPr id="26626" name="Picture 2" descr="C:\Users\Оля\Desktop\макет)\P10201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643050"/>
            <a:ext cx="2642066" cy="2147177"/>
          </a:xfrm>
          <a:prstGeom prst="rect">
            <a:avLst/>
          </a:prstGeom>
          <a:noFill/>
        </p:spPr>
      </p:pic>
      <p:pic>
        <p:nvPicPr>
          <p:cNvPr id="5" name="Рисунок 4" descr="C:\Users\User\Desktop\P1020168.JPG"/>
          <p:cNvPicPr/>
          <p:nvPr/>
        </p:nvPicPr>
        <p:blipFill>
          <a:blip r:embed="rId3" cstate="print"/>
          <a:srcRect l="3383" t="27811" r="2697" b="18146"/>
          <a:stretch>
            <a:fillRect/>
          </a:stretch>
        </p:blipFill>
        <p:spPr bwMode="auto">
          <a:xfrm>
            <a:off x="4929190" y="4000504"/>
            <a:ext cx="364333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М\9 мая\9 мая 2011год-коллектив ДОУ\9 мая\2006-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334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4475584"/>
          </a:xfrm>
        </p:spPr>
        <p:txBody>
          <a:bodyPr/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 </a:t>
            </a:r>
            <a:b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b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внимание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Макет модель Педагогический опыт Поделка изделие Лепка Дела огородные или как я стала победительницей в конкурсе  Бумага Дерево Коробки Пластилин фото 6"/>
          <p:cNvPicPr/>
          <p:nvPr/>
        </p:nvPicPr>
        <p:blipFill>
          <a:blip r:embed="rId2" cstate="print"/>
          <a:srcRect l="10988" t="1608" r="4900" b="9933"/>
          <a:stretch>
            <a:fillRect/>
          </a:stretch>
        </p:blipFill>
        <p:spPr bwMode="auto">
          <a:xfrm>
            <a:off x="5796136" y="476672"/>
            <a:ext cx="316835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F:\ввв\анна анат\фотографии) - копия\фото апорпт\P10201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93096"/>
            <a:ext cx="295232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F:\ввв\анна анат\фотографии) - копия\фото апорпт\P10201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564904"/>
            <a:ext cx="223224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F:\ввв\анна анат\фотографии) - копия\фото апорпт\P102010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2656"/>
            <a:ext cx="26642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F:\ввв\анна анат\Развивающая ср (2)\SAM_2156.JPG"/>
          <p:cNvPicPr/>
          <p:nvPr/>
        </p:nvPicPr>
        <p:blipFill>
          <a:blip r:embed="rId6" cstate="print"/>
          <a:srcRect l="23290" t="8631" r="27143"/>
          <a:stretch>
            <a:fillRect/>
          </a:stretch>
        </p:blipFill>
        <p:spPr bwMode="auto">
          <a:xfrm>
            <a:off x="7020272" y="3573016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F:\ввв\анна анат\Развивающая ср (2)\GEDC195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32656"/>
            <a:ext cx="232997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F:\ввв\анна анат\фотографии) - копия\фото апорпт\P102010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4509120"/>
            <a:ext cx="295436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Овал 18"/>
          <p:cNvSpPr/>
          <p:nvPr/>
        </p:nvSpPr>
        <p:spPr>
          <a:xfrm>
            <a:off x="2915816" y="2348880"/>
            <a:ext cx="4104456" cy="187220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МАКЕТ-МОДЕЛЬ,  уменьшенный целостный объект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332656"/>
            <a:ext cx="7772400" cy="576334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Этапы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выполнения  макета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«Не забудем их подвиг великий»</a:t>
            </a:r>
            <a:endParaRPr lang="ru-RU" sz="4400" dirty="0">
              <a:solidFill>
                <a:srgbClr val="333399"/>
              </a:solidFill>
            </a:endParaRPr>
          </a:p>
        </p:txBody>
      </p:sp>
      <p:pic>
        <p:nvPicPr>
          <p:cNvPr id="22530" name="Picture 2" descr="C:\Users\Оля\Desktop\макет)\P1020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212976"/>
            <a:ext cx="4896544" cy="2992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SC0044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5486400" cy="4114800"/>
          </a:xfrm>
          <a:prstGeom prst="rect">
            <a:avLst/>
          </a:prstGeom>
          <a:noFill/>
        </p:spPr>
      </p:pic>
      <p:pic>
        <p:nvPicPr>
          <p:cNvPr id="7" name="Picture 2" descr="F:\DSC016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700808"/>
            <a:ext cx="2850960" cy="438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F:\SDC18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933056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Материалы  и  оборудование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1507" name="Picture 3" descr="C:\Users\Оля\Desktop\макет)\P10201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00024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08012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1 этап- создание основы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5472608" cy="4971256"/>
          </a:xfrm>
        </p:spPr>
        <p:txBody>
          <a:bodyPr/>
          <a:lstStyle/>
          <a:p>
            <a:r>
              <a:rPr lang="ru-RU" dirty="0" smtClean="0"/>
              <a:t>Для  изготовления  макета  возьмите  коробку  из  под  обуви обклеенную  самоклеющееся  бумагой </a:t>
            </a:r>
          </a:p>
          <a:p>
            <a:r>
              <a:rPr lang="ru-RU" dirty="0" smtClean="0"/>
              <a:t>1 коробка с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приклеенной фотопанорамой  сквера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Свободы   </a:t>
            </a:r>
          </a:p>
          <a:p>
            <a:r>
              <a:rPr lang="ru-RU" dirty="0" smtClean="0"/>
              <a:t>2 коробка с потолочной  плиткой ,окрашенной  в  серый  цвет ( имитация  каменной  плиты)</a:t>
            </a:r>
            <a:endParaRPr lang="ru-RU" dirty="0"/>
          </a:p>
        </p:txBody>
      </p:sp>
      <p:pic>
        <p:nvPicPr>
          <p:cNvPr id="8194" name="Picture 2" descr="C:\Users\Оля\Desktop\макет)\P10201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556792"/>
            <a:ext cx="4050027" cy="303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</a:rPr>
              <a:t> 2 этап- объёмное 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изображение  памятников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7172" name="Picture 4" descr="C:\Users\Оля\Desktop\макет)\P10201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64088" y="1844824"/>
            <a:ext cx="2081808" cy="1561356"/>
          </a:xfrm>
          <a:prstGeom prst="rect">
            <a:avLst/>
          </a:prstGeom>
          <a:noFill/>
        </p:spPr>
      </p:pic>
      <p:pic>
        <p:nvPicPr>
          <p:cNvPr id="7170" name="Picture 2" descr="C:\Users\Оля\Desktop\макет)\P10201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660232" y="332656"/>
            <a:ext cx="1800200" cy="1350150"/>
          </a:xfrm>
          <a:prstGeom prst="rect">
            <a:avLst/>
          </a:prstGeom>
          <a:noFill/>
        </p:spPr>
      </p:pic>
      <p:pic>
        <p:nvPicPr>
          <p:cNvPr id="14" name="Picture 1" descr="C:\Users\Оля\Desktop\макет)\P10201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645024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539552" y="1988840"/>
            <a:ext cx="41044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 На  панораму приклейте, с  помощью  двухстороннего  скотча  силуэты   памятников</a:t>
            </a:r>
            <a:endParaRPr lang="ru-RU" sz="2800" dirty="0"/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   Установите подиум  из  серой    плоской  коробки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 3 этап- украшение  клумб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685800" y="1916832"/>
            <a:ext cx="4246240" cy="4464496"/>
          </a:xfrm>
        </p:spPr>
        <p:txBody>
          <a:bodyPr/>
          <a:lstStyle/>
          <a:p>
            <a:r>
              <a:rPr lang="ru-RU" dirty="0" smtClean="0"/>
              <a:t>Из  пенопласта  квадратной  формы  и цветов  сделайте   клумбу</a:t>
            </a:r>
          </a:p>
          <a:p>
            <a:r>
              <a:rPr lang="ru-RU" dirty="0" smtClean="0"/>
              <a:t>Заготовки  цветов из  гофрированной  бумаги  и зубочисток  воткните в квадраты-клумбы, разместите  их на  площади</a:t>
            </a:r>
            <a:endParaRPr lang="ru-RU" dirty="0"/>
          </a:p>
        </p:txBody>
      </p:sp>
      <p:pic>
        <p:nvPicPr>
          <p:cNvPr id="6146" name="Picture 2" descr="C:\Users\Оля\Desktop\макет)\P1020158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556792"/>
            <a:ext cx="3593976" cy="2107369"/>
          </a:xfrm>
          <a:prstGeom prst="rect">
            <a:avLst/>
          </a:prstGeom>
          <a:noFill/>
        </p:spPr>
      </p:pic>
      <p:pic>
        <p:nvPicPr>
          <p:cNvPr id="6147" name="Picture 3" descr="C:\Users\Оля\Desktop\макет)\P1020156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861048"/>
            <a:ext cx="2016224" cy="2573934"/>
          </a:xfrm>
          <a:prstGeom prst="rect">
            <a:avLst/>
          </a:prstGeom>
          <a:noFill/>
        </p:spPr>
      </p:pic>
      <p:pic>
        <p:nvPicPr>
          <p:cNvPr id="14" name="Рисунок 13" descr="maket9"/>
          <p:cNvPicPr/>
          <p:nvPr/>
        </p:nvPicPr>
        <p:blipFill>
          <a:blip r:embed="rId4" cstate="print"/>
          <a:srcRect l="7157" t="20238" r="57288" b="13690"/>
          <a:stretch>
            <a:fillRect/>
          </a:stretch>
        </p:blipFill>
        <p:spPr bwMode="auto">
          <a:xfrm>
            <a:off x="5220072" y="4437112"/>
            <a:ext cx="1368152" cy="1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 4  этап- изготовление  скамеек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Сделайте скамеечки из  деревянных деталей: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полукубов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дощечек 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Склейте детали двухсторонним  скотчем  </a:t>
            </a:r>
            <a:endParaRPr lang="ru-RU" dirty="0"/>
          </a:p>
        </p:txBody>
      </p:sp>
      <p:pic>
        <p:nvPicPr>
          <p:cNvPr id="5121" name="Picture 1" descr="C:\Users\Оля\Desktop\макет)\P1020157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348880"/>
            <a:ext cx="3810000" cy="2395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стер-класс-касаткина А.а.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мастер-класс-касаткина А.а.</Template>
  <TotalTime>160</TotalTime>
  <Words>205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мастер-класс-касаткина А.а.</vt:lpstr>
      <vt:lpstr> Мастер  класс -макетирование  </vt:lpstr>
      <vt:lpstr>Слайд 2</vt:lpstr>
      <vt:lpstr>Слайд 3</vt:lpstr>
      <vt:lpstr>Слайд 4</vt:lpstr>
      <vt:lpstr>Материалы  и  оборудование </vt:lpstr>
      <vt:lpstr>1 этап- создание основы </vt:lpstr>
      <vt:lpstr> 2 этап- объёмное   изображение  памятников</vt:lpstr>
      <vt:lpstr> 3 этап- украшение  клумб</vt:lpstr>
      <vt:lpstr> 4  этап- изготовление  скамеек</vt:lpstr>
      <vt:lpstr>5 этап-изготовление деревьев</vt:lpstr>
      <vt:lpstr>6 этап- сбор макета </vt:lpstr>
      <vt:lpstr>Вариант  обыгрывание   макета</vt:lpstr>
      <vt:lpstr>Мобильность  макета</vt:lpstr>
      <vt:lpstr>Слайд 14</vt:lpstr>
      <vt:lpstr>Спасибо   за   внимание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 класс</dc:title>
  <dc:creator>Оля</dc:creator>
  <dc:description>http://o5-5.ru - Îïÿòü ïÿòü!  Êîëëåêöèÿ ïðåçåíòàöèé ïî âñåì ïðåäìåòàì. Øàáëîíû PowerPoint</dc:description>
  <cp:lastModifiedBy>User</cp:lastModifiedBy>
  <cp:revision>21</cp:revision>
  <dcterms:created xsi:type="dcterms:W3CDTF">2015-03-19T10:30:32Z</dcterms:created>
  <dcterms:modified xsi:type="dcterms:W3CDTF">2015-03-20T00:44:39Z</dcterms:modified>
</cp:coreProperties>
</file>