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4"/>
  </p:notesMasterIdLst>
  <p:sldIdLst>
    <p:sldId id="290" r:id="rId2"/>
    <p:sldId id="256" r:id="rId3"/>
    <p:sldId id="257" r:id="rId4"/>
    <p:sldId id="258" r:id="rId5"/>
    <p:sldId id="259" r:id="rId6"/>
    <p:sldId id="260" r:id="rId7"/>
    <p:sldId id="274" r:id="rId8"/>
    <p:sldId id="262" r:id="rId9"/>
    <p:sldId id="263" r:id="rId10"/>
    <p:sldId id="266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5" r:id="rId19"/>
    <p:sldId id="287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8" r:id="rId31"/>
    <p:sldId id="289" r:id="rId32"/>
    <p:sldId id="27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19:18:10.229" idx="8">
    <p:pos x="4515" y="1087"/>
    <p:text>1944 г. после госпиталя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20:37:33.483" idx="18">
    <p:pos x="5640" y="22"/>
    <p:text>Одна из подлинных карт тех районов, на территории которых действовал мой прадедушка в период оккупации их немцами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20:42:26.897" idx="19">
    <p:pos x="6553" y="746"/>
    <p:text>П. Островня - укреплен,         В. Рогнедино - 200 немцев и 100 полицаев,               Станция Сещинская - в вагонах 4 орудия. На аэродроме в стандартных каменных казармах солдаты (200 чел.)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19:13:30.990" idx="5">
    <p:pos x="2513" y="0"/>
    <p:text>Март 1943 г. Вручение гвардейского знамени 1 Гвардейскому истребительному авиакорпусу. Знаменосец Г.И. Запорожченко</p:text>
    <p:extLst>
      <p:ext uri="{C676402C-5697-4E1C-873F-D02D1690AC5C}">
        <p15:threadingInfo xmlns:p15="http://schemas.microsoft.com/office/powerpoint/2012/main" timeZoneBias="-180"/>
      </p:ext>
    </p:extLst>
  </p:cm>
  <p:cm authorId="1" dt="2014-12-12T19:16:04.351" idx="6">
    <p:pos x="6490" y="9"/>
    <p:text>Орденская книжка               Г.И. Запорожченко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19:17:32.437" idx="7">
    <p:pos x="6140" y="1329"/>
    <p:text>1940 г.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19:18:44.556" idx="9">
    <p:pos x="3761" y="228"/>
    <p:text>1948 г.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19:28:03.416" idx="11">
    <p:pos x="7294" y="1088"/>
    <p:text>Паспорт использовавшийся для контактов с фашистскими полицейскими</p:text>
    <p:extLst>
      <p:ext uri="{C676402C-5697-4E1C-873F-D02D1690AC5C}">
        <p15:threadingInfo xmlns:p15="http://schemas.microsoft.com/office/powerpoint/2012/main" timeZoneBias="-180"/>
      </p:ext>
    </p:extLst>
  </p:cm>
  <p:cm authorId="1" dt="2014-12-12T19:38:32.708" idx="14">
    <p:pos x="3212" y="1147"/>
    <p:text>Немецкий паспорт для         А.Г. Филатенкова на женское имя. Хранился в тайнике вместе с париками и другими соответсвующими аксессуарами на самый крайний случай. Воспользоваться им не пришлось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19:31:14.359" idx="12">
    <p:pos x="5317" y="751"/>
    <p:text>Справка НКВД о том, что якобы отбывавший срок в Елецкой тюрьме за антисоветскую агитацию и пропаганду Филатенков А.Г. досрочно освобожден (в связи с угрозой захвата территории, на которой находится тюрьма, фашистами)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19:39:36.429" idx="15">
    <p:pos x="7576" y="-1218"/>
    <p:text>Орденом "Красная Звезда" был награжден в 1942 г. за выполнение спецзадания по ликвидации командира карательного отряда СС, убывшего в порядке пооощрения в отпуск на родину в Польшу. Орден вручался в Кремле                  М. Калининым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19:50:16.831" idx="16">
    <p:pos x="3301" y="2273"/>
    <p:text>Записка военного прокурора начальнику гарнизона с просьбой немедленно переправить группу "арестованных" с автоматчиками черезь реку для расстрела. Здесь речь идет  о переправе "осужденных" на другой берег, который, к тому времени, являлся нейтральной полосой, для "приведения приговора в исполнение". Это была сложившаяся практика, но в данном случае таким образом добивались секретности при заброске советских разведывательно-диверсионных групп в глубокий тыл врага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12T20:04:23.161" idx="17">
    <p:pos x="3455" y="-1145"/>
    <p:text>Копия рекомендации для вступления А.Г. Филатенкова в кандидаты ВКП(б) данная ему комиссаром одного из партизанских отрядов            А. Мисроповым.       Особое внимание хотелось бы обратить на выделенный фрагмент, который указывает на то из-за чего была выдана такая рекомендация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A70A7-5CFB-4A73-8BC9-73990D6294D7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6161-EB38-425F-AAC7-6F4995711E8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97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6161-EB38-425F-AAC7-6F4995711E8C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401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14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58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753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9477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359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615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6799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302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94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68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71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74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86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64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080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37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22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22353D0-1387-4341-B76F-D4BB165BB17B}" type="datetimeFigureOut">
              <a:rPr lang="ru-RU" smtClean="0"/>
              <a:t>10.03.2015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3F255-D37B-4130-9380-53BBDB4FE6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041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399410" cy="178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Мой фильм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0760" y="103030"/>
            <a:ext cx="12192867" cy="6858000"/>
          </a:xfrm>
        </p:spPr>
      </p:pic>
    </p:spTree>
    <p:extLst>
      <p:ext uri="{BB962C8B-B14F-4D97-AF65-F5344CB8AC3E}">
        <p14:creationId xmlns:p14="http://schemas.microsoft.com/office/powerpoint/2010/main" val="112357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8862" cy="26621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11" y="14921"/>
            <a:ext cx="4030010" cy="2949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24" y="3100964"/>
            <a:ext cx="2281012" cy="32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0458450" cy="6858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А</a:t>
            </a:r>
            <a:r>
              <a:rPr lang="ru-RU" sz="2400" dirty="0" smtClean="0">
                <a:solidFill>
                  <a:schemeClr val="bg1"/>
                </a:solidFill>
              </a:rPr>
              <a:t>нализировать роль и место в истории государства целого ряда моих родственников сложно, поскольку многие из них ещё недавно имели или имеют отно</a:t>
            </a:r>
            <a:r>
              <a:rPr lang="ru-RU" sz="2400" u="sng" dirty="0" smtClean="0">
                <a:solidFill>
                  <a:schemeClr val="bg1"/>
                </a:solidFill>
              </a:rPr>
              <a:t>ш</a:t>
            </a:r>
            <a:r>
              <a:rPr lang="ru-RU" sz="2400" dirty="0" smtClean="0">
                <a:solidFill>
                  <a:schemeClr val="bg1"/>
                </a:solidFill>
              </a:rPr>
              <a:t>ение к спецслужбам. Но на примере одного из них, прадедушки Филатенкова Алексея Григорьевича, можно проследить практически все основные этапы развития на</a:t>
            </a:r>
            <a:r>
              <a:rPr lang="ru-RU" sz="2400" u="sng" dirty="0" smtClean="0">
                <a:solidFill>
                  <a:schemeClr val="bg1"/>
                </a:solidFill>
              </a:rPr>
              <a:t>ш</a:t>
            </a:r>
            <a:r>
              <a:rPr lang="ru-RU" sz="2400" dirty="0" smtClean="0">
                <a:solidFill>
                  <a:schemeClr val="bg1"/>
                </a:solidFill>
              </a:rPr>
              <a:t>его государства.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79" y="2333511"/>
            <a:ext cx="2792726" cy="410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0" y="2333511"/>
            <a:ext cx="3063240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42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2" y="1962912"/>
            <a:ext cx="9403742" cy="42854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Родился до революции, в 1907 году в бедной многодетной крестьянской семье. Батрачил. Смог закончить неполную среднюю школу.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Такой огромной стране как Россия для победы над разрухой и налаживания мирной жизни после гражданской войны нужна была индустриализация. А с учётом размеров её территории, одной из важных составляющих индустриализации становились железные дороги. Стране нужны были паровозы. И прадедушка идёт работать на паровозостроительный завод клепальщиком. Одновременно заканчивает вечерний рабочий факультет (рабфак) при машиностроительном институте.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77" y="10"/>
            <a:ext cx="1718241" cy="22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8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734" y="150829"/>
            <a:ext cx="9468849" cy="65422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 1927 г., после успешного завершения основных этапов индустриализации, в стране начался новый этап её развития – коллективизация сельского хозяйства, объединение мелких единоличных крестьянских хозяйств в крупные кооперативные хозяйства (колхоза). В 1930 г. прадедушка направляется в число 25 тысяч партийно-комсомольских активистов для организации колхозов и машино-тракторных станций (МТС) (Движение «25 тысячников»). О том как он выполнял возложенные на него обязанности, говорит тот факт, что основные противники коллективизации - кулаки, неоднократно покушались на его жизнь.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 конце 30-х годов угроза войны становится всё более реальной, и перед страной встаёт новая первоочерёдная задача-укрепление Воздушного Флота. В это время прадедушка назначается помощником начальника политотдела 66 авиабригады.</a:t>
            </a:r>
          </a:p>
        </p:txBody>
      </p:sp>
    </p:spTree>
    <p:extLst>
      <p:ext uri="{BB962C8B-B14F-4D97-AF65-F5344CB8AC3E}">
        <p14:creationId xmlns:p14="http://schemas.microsoft.com/office/powerpoint/2010/main" val="1991298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236" y="187600"/>
            <a:ext cx="9352270" cy="62709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А в самый канун войны по партийному набору направляется на работу в НКВД.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С началом Великой Отечественной войны руководство страны принимает решение о развёртывании партизанского движения на территориях временно </a:t>
            </a:r>
            <a:r>
              <a:rPr lang="ru-RU" sz="2400" dirty="0">
                <a:solidFill>
                  <a:schemeClr val="bg1"/>
                </a:solidFill>
              </a:rPr>
              <a:t>о</a:t>
            </a:r>
            <a:r>
              <a:rPr lang="ru-RU" sz="2400" dirty="0" smtClean="0">
                <a:solidFill>
                  <a:schemeClr val="bg1"/>
                </a:solidFill>
              </a:rPr>
              <a:t>ккупированных немецко-фашистскими захватчиками.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И здесь с первых дней войны прадедушка принимает самое активное и непосредственное участие сначала в организации партизанского движения на территориях Орловской, Калужской, и Брянской областей, а затем и сам, как сотрудник 4 отд. УНКВД Орловской области забрасывается в  глубокий немецкий тыл. На него возлагаются задачи по координации деятельности партизанских отрядов. А также организация разведывательной и диверсионной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2150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011" y="245097"/>
            <a:ext cx="9766169" cy="61934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Им создаётся разведывательная сеть из местных жителей, которая успешно, практически без потерь (за исключением одной погибшей разведчицы), функционировала всё время оккупации подконтрольных территорий.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На него возлагались и другие, специальные, функции: сбор данных о пособниках немецко-фашистских захватчикам, в том числе ликвидация наиболее активных из них. Было и особое задание: ликвидация командного состава фашистов, как правило, офицеров СС, проводивших карательные операции против партизан и мирных жителей с особой жестокостью. Они должны были знать, что за это наказание будет персональным и неотвратимым.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524" y="301657"/>
            <a:ext cx="9822730" cy="613684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Не менее важным заданием была организация по блокированию одного из крупнейших немецких аэродромов в п. Сеща Брянской обл., с которого осуществлялись вылеты бомбардировщиков в том числе и на Москву, путём совершения систематических диверсий (по этому сюжету снят художественный стиль «Вызываем огонь на себя»).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За годы войны имел несколько ранений, в том числе одно тяжёлое. После выписки из госпиталя с учётом вероятного освобождения подконтрольных ему территорий от немцев, в 1943 г. был отозван «на Большую Землю», где продолжил служить в НКВД.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 Закончилась война. Страна была в разрухе. Перед ней встали две задачи: восстановление экономики и обеспечение её обороноспособности в условиях начинающегося ядерного века. Наиболее важные проекты (ядерные проекты, электростанции, объекты системы противовоздушной обороны страны и т.п.) были включены в так называемый список «строек коммунизма». Прадедушка назначается уполномоченным МВД СССР по стройкам коммунизма на территории Брянской и Орловской областей. Таких уполномоченных было всего человек шесть на всю </a:t>
            </a:r>
          </a:p>
        </p:txBody>
      </p:sp>
    </p:spTree>
    <p:extLst>
      <p:ext uri="{BB962C8B-B14F-4D97-AF65-F5344CB8AC3E}">
        <p14:creationId xmlns:p14="http://schemas.microsoft.com/office/powerpoint/2010/main" val="39221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67" y="103696"/>
            <a:ext cx="10030120" cy="645736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страну. Не угрозами, а обладая дополнительными финансовыми возможностями и правами, они всячески ускоряли решение вопросов, устраняя бюрократию, волокиту и межведомственные разногласия.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 1961 г. В стране было объявлено о сокращении Вооружённых Сил. Компания носила названия «1 200 000 человек в народное хозяйство». И этот этап в жизни  государства (а важным этапом компания  стала потому ,что народное хозяйство их не готово было принять) не обошёл прадедушка стороной 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Далее он занимал различные должности в народном хозяйстве, был директором завода и ушёл на персональную пенсию.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Так более 40 лет история государства определяла жизненный путь моего прадеда.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Затем более 40 лет служил Родине его сын, мой дед, полковник в отставке. А теперь вот уже больше 20 лет служит Родине его внук, мой папа.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943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8205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Оперативные документы прикрытия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для работы в тылу врага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" y="2081491"/>
            <a:ext cx="5630000" cy="426279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59" y="2012842"/>
            <a:ext cx="6177686" cy="44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2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37" y="1555750"/>
            <a:ext cx="5195887" cy="3746500"/>
          </a:xfrm>
        </p:spPr>
      </p:pic>
    </p:spTree>
    <p:extLst>
      <p:ext uri="{BB962C8B-B14F-4D97-AF65-F5344CB8AC3E}">
        <p14:creationId xmlns:p14="http://schemas.microsoft.com/office/powerpoint/2010/main" val="33645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6320" y="548640"/>
            <a:ext cx="8002224" cy="3712464"/>
          </a:xfrm>
        </p:spPr>
        <p:txBody>
          <a:bodyPr/>
          <a:lstStyle/>
          <a:p>
            <a:pPr algn="ctr"/>
            <a:r>
              <a:rPr lang="ru-RU" dirty="0" smtClean="0"/>
              <a:t>«История моей семьи в истории России»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6361042" y="4949952"/>
            <a:ext cx="5196971" cy="1045462"/>
          </a:xfrm>
        </p:spPr>
        <p:txBody>
          <a:bodyPr>
            <a:noAutofit/>
          </a:bodyPr>
          <a:lstStyle/>
          <a:p>
            <a:pPr algn="r"/>
            <a:r>
              <a:rPr lang="ru-RU" sz="3600" dirty="0" smtClean="0"/>
              <a:t>ГБОУ СОШ № 806 /3 Филатенков Сергей 6 «Д»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839814" y="4880470"/>
            <a:ext cx="5045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Руководитель </a:t>
            </a:r>
            <a:r>
              <a:rPr lang="ru-RU" sz="3600" dirty="0" err="1" smtClean="0"/>
              <a:t>Джичоная</a:t>
            </a:r>
            <a:r>
              <a:rPr lang="ru-RU" sz="3600" dirty="0" smtClean="0"/>
              <a:t> М.В.</a:t>
            </a:r>
            <a:endParaRPr lang="ru-RU" sz="3600" dirty="0"/>
          </a:p>
        </p:txBody>
      </p:sp>
      <p:pic>
        <p:nvPicPr>
          <p:cNvPr id="5" name="Эдуард Хиль - С Чего Начинается Родина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542" y="5752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637831"/>
            <a:ext cx="5468112" cy="384048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-1537247"/>
            <a:ext cx="5486400" cy="3739896"/>
          </a:xfrm>
          <a:prstGeom prst="rect">
            <a:avLst/>
          </a:prstGeom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28" y="2723963"/>
            <a:ext cx="2689167" cy="37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39" y="187569"/>
            <a:ext cx="10117016" cy="283698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Документы связанные с переправой через реки в прифронтовой полосе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3608896"/>
            <a:ext cx="4395787" cy="27820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794" y="3346704"/>
            <a:ext cx="5458968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5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" y="0"/>
            <a:ext cx="5504688" cy="373989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07" y="2521077"/>
            <a:ext cx="5660136" cy="3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5" y="-1512276"/>
            <a:ext cx="6298885" cy="8370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899" y="-1840524"/>
            <a:ext cx="6317101" cy="848750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-105508" y="2614246"/>
            <a:ext cx="6201508" cy="27783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262" y="2473569"/>
            <a:ext cx="5335637" cy="3059723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glow rad="127000">
              <a:schemeClr val="bg2">
                <a:alpha val="32000"/>
              </a:schemeClr>
            </a:glow>
          </a:effectLst>
          <a:scene3d>
            <a:camera prst="orthographicFront"/>
            <a:lightRig rig="threePt" dir="t"/>
          </a:scene3d>
          <a:sp3d extrusionH="76200" contourW="12700" prstMaterial="clear">
            <a:contourClr>
              <a:srgbClr val="FEF6E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7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316524"/>
            <a:ext cx="5052651" cy="652277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38" y="1922579"/>
            <a:ext cx="6169706" cy="45138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69" y="-1629507"/>
            <a:ext cx="9671539" cy="194603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Документы связанные с тяжелым ранением.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При переходе линии фронта был обнаружен и  «накрыт» минометным огнем. Поскольку был в тылу врага обратился в партизанский отряд, но для эвакуации необходимы были соответствующие документы 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2107752"/>
            <a:ext cx="5915592" cy="4375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97" y="2280612"/>
            <a:ext cx="5831379" cy="4029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Документы использовавшиеся в тылу врага при контактах с партизанами либо на неоккупированных территориях с представителями советской власти и военным командованием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60" y="1348740"/>
            <a:ext cx="574368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41" y="-937853"/>
            <a:ext cx="7062881" cy="47160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37" y="3778147"/>
            <a:ext cx="7092000" cy="27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90636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Пометки на карте о собранных разведданных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81" y="1195753"/>
            <a:ext cx="9404723" cy="5545016"/>
          </a:xfrm>
        </p:spPr>
      </p:pic>
    </p:spTree>
    <p:extLst>
      <p:ext uri="{BB962C8B-B14F-4D97-AF65-F5344CB8AC3E}">
        <p14:creationId xmlns:p14="http://schemas.microsoft.com/office/powerpoint/2010/main" val="178673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2" y="405258"/>
            <a:ext cx="3917290" cy="588865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49" y="2293466"/>
            <a:ext cx="6947944" cy="2626821"/>
          </a:xfrm>
        </p:spPr>
      </p:pic>
    </p:spTree>
    <p:extLst>
      <p:ext uri="{BB962C8B-B14F-4D97-AF65-F5344CB8AC3E}">
        <p14:creationId xmlns:p14="http://schemas.microsoft.com/office/powerpoint/2010/main" val="24366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341376"/>
            <a:ext cx="9582977" cy="829056"/>
          </a:xfrm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РОДОСЛОВНАЯ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170432"/>
            <a:ext cx="10497377" cy="48661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Родословная моей семьи состоит из двух основных ветвей: </a:t>
            </a:r>
            <a:r>
              <a:rPr lang="ru-RU" sz="2400" i="1" dirty="0" smtClean="0">
                <a:solidFill>
                  <a:schemeClr val="bg1"/>
                </a:solidFill>
              </a:rPr>
              <a:t>Филатенковых</a:t>
            </a:r>
            <a:r>
              <a:rPr lang="ru-RU" sz="2400" dirty="0" smtClean="0">
                <a:solidFill>
                  <a:schemeClr val="bg1"/>
                </a:solidFill>
              </a:rPr>
              <a:t> и </a:t>
            </a:r>
            <a:r>
              <a:rPr lang="ru-RU" sz="2400" i="1" dirty="0" smtClean="0">
                <a:solidFill>
                  <a:schemeClr val="bg1"/>
                </a:solidFill>
              </a:rPr>
              <a:t>Запорожченко. Отдельные </a:t>
            </a:r>
            <a:r>
              <a:rPr lang="ru-RU" sz="2400" dirty="0" smtClean="0">
                <a:solidFill>
                  <a:schemeClr val="bg1"/>
                </a:solidFill>
              </a:rPr>
              <a:t>ветви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отдельные ветви родословной известны с начала 19 века. Это большая и дружная семья. Её история почти в деталях отражает историю Росси со всеми её успехами и внутренними противоречиями. Среди моих предков много крестьян. Богатых и бедных, раскулаченных и организаторов колхозного движения. Есть уверенные атеисты и служители культа. Прапрадедушка Запорожченко Иван Васильевич – запорожский казак, кузнец–оружейник, выковал шашки. Много среди них учителей, врачей, инженеров и военных.</a:t>
            </a:r>
          </a:p>
          <a:p>
            <a:pPr marL="0" indent="0" algn="just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7" y="0"/>
            <a:ext cx="5979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61" y="955132"/>
            <a:ext cx="6987678" cy="49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249382"/>
            <a:ext cx="9923318" cy="6213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500" dirty="0" smtClean="0">
                <a:solidFill>
                  <a:schemeClr val="bg1"/>
                </a:solidFill>
              </a:rPr>
              <a:t>               </a:t>
            </a:r>
            <a:r>
              <a:rPr lang="ru-RU" sz="4000" dirty="0" smtClean="0">
                <a:solidFill>
                  <a:schemeClr val="bg1"/>
                </a:solidFill>
              </a:rPr>
              <a:t>Спасибо деду за победу!!!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988230"/>
            <a:ext cx="8489373" cy="56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646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119" y="1243914"/>
            <a:ext cx="11363009" cy="4626597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Прабабушка Узлова Людмила Константиновна профессии учителя посвятила 25 лет своей жизни, из которых более 20 лет учила детей в сибирском таёжном военном городке ракетчиков.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86" y="2644016"/>
            <a:ext cx="2459736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078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2" y="131806"/>
            <a:ext cx="9403742" cy="61165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Почётную миссию лечить людей выполняли и выполняют дедушка Запорожченко </a:t>
            </a:r>
            <a:r>
              <a:rPr lang="ru-RU" sz="2400" dirty="0">
                <a:solidFill>
                  <a:schemeClr val="bg1"/>
                </a:solidFill>
              </a:rPr>
              <a:t>В</a:t>
            </a:r>
            <a:r>
              <a:rPr lang="ru-RU" sz="2400" dirty="0" smtClean="0">
                <a:solidFill>
                  <a:schemeClr val="bg1"/>
                </a:solidFill>
              </a:rPr>
              <a:t>ячеслав Григорьевич (кандидат медицинских наук), бабушка Запорожченко Тамара Ивановна, мама Филатенкова Светлана Вячеславовна.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615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0" y="1983735"/>
            <a:ext cx="9404723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Прабабушка Филатенкова Наталья Матвеевна, отметившая в этом году своё 90-летие, ровно половину из них (45лет) проработала в городской больнице г. Брянска.     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52" y="-90616"/>
            <a:ext cx="2669059" cy="313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3481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92313"/>
            <a:ext cx="8946541" cy="676568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Служили и служат России прадедушки Запорожченко Григорий Иванович, Филатенков Алексей Григорьевич, Иван Иванович </a:t>
            </a:r>
            <a:r>
              <a:rPr lang="ru-RU" dirty="0" smtClean="0">
                <a:solidFill>
                  <a:schemeClr val="bg1"/>
                </a:solidFill>
              </a:rPr>
              <a:t>Костин (</a:t>
            </a:r>
            <a:r>
              <a:rPr lang="ru-RU" dirty="0">
                <a:solidFill>
                  <a:schemeClr val="bg1"/>
                </a:solidFill>
              </a:rPr>
              <a:t>погиб в боях за Ленинград, сотрудник НКВД), дедушка Филатенков Владимир Алексеевич, папа, мама, дядя Филатенков Денис Владимирович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60" y="1918098"/>
            <a:ext cx="6428232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2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0"/>
            <a:ext cx="9404723" cy="612725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Прадедушка Узлов Борис Иванович принимал активное участие в постановке на боевое дежурство первых комплексов Ракетных Войск стратегического назначения, ядерного щита нашей страны, посвятив им в дальнейшем 25 лет службы.</a:t>
            </a: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Воевал и погиб в небе над Берлином в 1945 г. </a:t>
            </a:r>
            <a:r>
              <a:rPr lang="ru-RU" sz="2400" dirty="0">
                <a:solidFill>
                  <a:schemeClr val="bg1"/>
                </a:solidFill>
              </a:rPr>
              <a:t>б</a:t>
            </a:r>
            <a:r>
              <a:rPr lang="ru-RU" sz="2400" dirty="0" smtClean="0">
                <a:solidFill>
                  <a:schemeClr val="bg1"/>
                </a:solidFill>
              </a:rPr>
              <a:t>рат прабабушки лётчик–истребитель Прохоров Иван Матвеевич.</a:t>
            </a:r>
          </a:p>
          <a:p>
            <a:pPr marL="0" indent="0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93" y="1405323"/>
            <a:ext cx="2525721" cy="35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4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527" y="0"/>
            <a:ext cx="9374307" cy="61630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Прадедушка Запорожченко Григорий Иванович, также лётчик–истребитель, служил в знаменитом авиаполку Василия Сталина (сын И.В. Сталина). Во время войны сбил 11 самолётов противника. Награждён 3 боевыми орденами.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87" y="1725935"/>
            <a:ext cx="3037720" cy="452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1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2183</TotalTime>
  <Words>1133</Words>
  <Application>Microsoft Office PowerPoint</Application>
  <PresentationFormat>Произвольный</PresentationFormat>
  <Paragraphs>51</Paragraphs>
  <Slides>32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Ион</vt:lpstr>
      <vt:lpstr>Презентация PowerPoint</vt:lpstr>
      <vt:lpstr>«История моей семьи в истории России»</vt:lpstr>
      <vt:lpstr>РОДОСЛОВНАЯ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Оперативные документы прикрытия для работы в тылу врага</vt:lpstr>
      <vt:lpstr>Презентация PowerPoint</vt:lpstr>
      <vt:lpstr>Презентация PowerPoint</vt:lpstr>
      <vt:lpstr>Документы связанные с переправой через реки в прифронтовой полосе</vt:lpstr>
      <vt:lpstr>Презентация PowerPoint</vt:lpstr>
      <vt:lpstr>Презентация PowerPoint</vt:lpstr>
      <vt:lpstr>Документы связанные с тяжелым ранением. При переходе линии фронта был обнаружен и  «накрыт» минометным огнем. Поскольку был в тылу врага обратился в партизанский отряд, но для эвакуации необходимы были соответствующие документы </vt:lpstr>
      <vt:lpstr>Документы использовавшиеся в тылу врага при контактах с партизанами либо на неоккупированных территориях с представителями советской власти и военным командованием</vt:lpstr>
      <vt:lpstr>Презентация PowerPoint</vt:lpstr>
      <vt:lpstr>Презентация PowerPoint</vt:lpstr>
      <vt:lpstr>Пометки на карте о собранных разведданных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«История моей семьи в истории России»</dc:title>
  <dc:creator>Сергей филатенков</dc:creator>
  <cp:lastModifiedBy>Marina Viktorovna</cp:lastModifiedBy>
  <cp:revision>75</cp:revision>
  <dcterms:created xsi:type="dcterms:W3CDTF">2014-12-07T18:55:56Z</dcterms:created>
  <dcterms:modified xsi:type="dcterms:W3CDTF">2015-03-10T10:33:06Z</dcterms:modified>
</cp:coreProperties>
</file>