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6" r:id="rId4"/>
    <p:sldId id="262" r:id="rId5"/>
    <p:sldId id="260" r:id="rId6"/>
    <p:sldId id="295" r:id="rId7"/>
    <p:sldId id="286" r:id="rId8"/>
    <p:sldId id="268" r:id="rId9"/>
    <p:sldId id="270" r:id="rId10"/>
    <p:sldId id="269" r:id="rId11"/>
    <p:sldId id="261" r:id="rId12"/>
    <p:sldId id="299" r:id="rId13"/>
    <p:sldId id="288" r:id="rId14"/>
    <p:sldId id="289" r:id="rId15"/>
    <p:sldId id="290" r:id="rId16"/>
    <p:sldId id="293" r:id="rId17"/>
    <p:sldId id="292" r:id="rId18"/>
    <p:sldId id="291" r:id="rId19"/>
    <p:sldId id="294" r:id="rId20"/>
    <p:sldId id="273" r:id="rId21"/>
    <p:sldId id="285" r:id="rId22"/>
    <p:sldId id="282" r:id="rId23"/>
    <p:sldId id="297" r:id="rId24"/>
    <p:sldId id="274" r:id="rId25"/>
    <p:sldId id="278" r:id="rId26"/>
    <p:sldId id="271" r:id="rId27"/>
    <p:sldId id="275" r:id="rId28"/>
    <p:sldId id="276" r:id="rId29"/>
    <p:sldId id="277" r:id="rId30"/>
    <p:sldId id="279" r:id="rId31"/>
    <p:sldId id="272" r:id="rId32"/>
    <p:sldId id="280" r:id="rId33"/>
    <p:sldId id="298" r:id="rId34"/>
    <p:sldId id="281" r:id="rId35"/>
    <p:sldId id="300" r:id="rId36"/>
    <p:sldId id="283" r:id="rId37"/>
    <p:sldId id="287" r:id="rId38"/>
    <p:sldId id="28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0.gif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2.jpeg"/><Relationship Id="rId10" Type="http://schemas.openxmlformats.org/officeDocument/2006/relationships/image" Target="../media/image19.jpeg"/><Relationship Id="rId4" Type="http://schemas.openxmlformats.org/officeDocument/2006/relationships/image" Target="../media/image21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gif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image" Target="../media/image21.jpeg"/><Relationship Id="rId9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6;&#1072;&#1079;&#1074;&#1080;&#1090;&#1080;&#1077;%20&#1088;&#1077;&#1095;&#1080;%2011\Golosa_Ptic-bolshaya_sinica_(mp3.cc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6;&#1072;&#1079;&#1074;&#1080;&#1090;&#1080;&#1077;%20&#1088;&#1077;&#1095;&#1080;%2011\SHum_Vetra_Dunovenie_Vetra-Zvuki_prirody_(mp3.cc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6;&#1072;&#1079;&#1074;&#1080;&#1090;&#1080;&#1077;%20&#1088;&#1077;&#1095;&#1080;%2011\Golosa_Ptic-Gluhar_(mp3.cc)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643050"/>
            <a:ext cx="870462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Урок развития устной речи на основе изучения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предметов и явлений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окружающей действительности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теме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«Дикие животные республики Коми»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14414" y="428604"/>
            <a:ext cx="66911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общеобразовательное учреждение Республики Коми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«Специальная (коррекционная) школа – интернат № 6» г. Печоры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143512"/>
            <a:ext cx="4208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Выполнила учитель начальных классов </a:t>
            </a:r>
          </a:p>
          <a:p>
            <a:pPr algn="ctr"/>
            <a:r>
              <a:rPr lang="ru-RU" b="1" dirty="0" smtClean="0"/>
              <a:t>Артеева Виктория </a:t>
            </a:r>
            <a:r>
              <a:rPr lang="ru-RU" b="1" dirty="0" err="1" smtClean="0"/>
              <a:t>Кимовна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media.ykt.ru/upload/photo/2014/10/16/1290439806_f_1674973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86190"/>
            <a:ext cx="2357454" cy="2924159"/>
          </a:xfrm>
          <a:prstGeom prst="rect">
            <a:avLst/>
          </a:prstGeom>
          <a:noFill/>
        </p:spPr>
      </p:pic>
      <p:pic>
        <p:nvPicPr>
          <p:cNvPr id="33796" name="Picture 4" descr="http://zoofayna.ru/wp-content/uploads/2011/06/li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14752"/>
            <a:ext cx="2286016" cy="2928934"/>
          </a:xfrm>
          <a:prstGeom prst="rect">
            <a:avLst/>
          </a:prstGeom>
          <a:noFill/>
        </p:spPr>
      </p:pic>
      <p:pic>
        <p:nvPicPr>
          <p:cNvPr id="33798" name="Picture 6" descr="http://360tv.ru/binfiles/images/20150210/be4249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2786082" cy="3286148"/>
          </a:xfrm>
          <a:prstGeom prst="rect">
            <a:avLst/>
          </a:prstGeom>
          <a:noFill/>
        </p:spPr>
      </p:pic>
      <p:pic>
        <p:nvPicPr>
          <p:cNvPr id="33802" name="Picture 10" descr="http://www.zoopicture.ru/assets/2010/04/395438634_b88d4d80c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500042"/>
            <a:ext cx="2928958" cy="2586033"/>
          </a:xfrm>
          <a:prstGeom prst="rect">
            <a:avLst/>
          </a:prstGeom>
          <a:noFill/>
        </p:spPr>
      </p:pic>
      <p:pic>
        <p:nvPicPr>
          <p:cNvPr id="33804" name="Picture 12" descr="http://www.zoonovosib.ru/files/images/animals/78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14290"/>
            <a:ext cx="2500330" cy="2376483"/>
          </a:xfrm>
          <a:prstGeom prst="rect">
            <a:avLst/>
          </a:prstGeom>
          <a:noFill/>
        </p:spPr>
      </p:pic>
      <p:pic>
        <p:nvPicPr>
          <p:cNvPr id="33806" name="Picture 14" descr="http://www.dck-sobol.ru/images/americanmarten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428604"/>
            <a:ext cx="1714512" cy="2666992"/>
          </a:xfrm>
          <a:prstGeom prst="rect">
            <a:avLst/>
          </a:prstGeom>
          <a:noFill/>
        </p:spPr>
      </p:pic>
      <p:pic>
        <p:nvPicPr>
          <p:cNvPr id="33808" name="Picture 16" descr="https://upload.wikimedia.org/wikipedia/commons/thumb/5/5a/Canis_lupus_265b.jpg/265px-Canis_lupus_265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1" y="3857628"/>
            <a:ext cx="1928826" cy="2643206"/>
          </a:xfrm>
          <a:prstGeom prst="rect">
            <a:avLst/>
          </a:prstGeom>
          <a:noFill/>
        </p:spPr>
      </p:pic>
      <p:pic>
        <p:nvPicPr>
          <p:cNvPr id="25602" name="Picture 2" descr="https://million-wallpapers.ru/wallpapers/0/36/16773963456189394608/seraya-belka-zimoj-vozle-derev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4286256"/>
            <a:ext cx="2000264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://boxingrk.narod.ru/foto_boxingRK/001KartaRK_s_flag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4429156" cy="4857784"/>
          </a:xfrm>
          <a:prstGeom prst="rect">
            <a:avLst/>
          </a:prstGeom>
          <a:noFill/>
        </p:spPr>
      </p:pic>
      <p:pic>
        <p:nvPicPr>
          <p:cNvPr id="4" name="Picture 6" descr="http://360tv.ru/binfiles/images/20150210/be4249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1500198" cy="2214578"/>
          </a:xfrm>
          <a:prstGeom prst="rect">
            <a:avLst/>
          </a:prstGeom>
          <a:noFill/>
        </p:spPr>
      </p:pic>
      <p:pic>
        <p:nvPicPr>
          <p:cNvPr id="16388" name="Picture 4" descr="http://www.zooclub.ru/attach/wild/4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2143140" cy="1933576"/>
          </a:xfrm>
          <a:prstGeom prst="rect">
            <a:avLst/>
          </a:prstGeom>
          <a:noFill/>
        </p:spPr>
      </p:pic>
      <p:pic>
        <p:nvPicPr>
          <p:cNvPr id="7" name="Picture 14" descr="http://www.dck-sobol.ru/images/americanmarten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285728"/>
            <a:ext cx="1714512" cy="2666992"/>
          </a:xfrm>
          <a:prstGeom prst="rect">
            <a:avLst/>
          </a:prstGeom>
          <a:noFill/>
        </p:spPr>
      </p:pic>
      <p:pic>
        <p:nvPicPr>
          <p:cNvPr id="9" name="Picture 2" descr="http://media.ykt.ru/upload/photo/2014/10/16/1290439806_f_1674973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643446"/>
            <a:ext cx="1857388" cy="1995465"/>
          </a:xfrm>
          <a:prstGeom prst="rect">
            <a:avLst/>
          </a:prstGeom>
          <a:noFill/>
        </p:spPr>
      </p:pic>
      <p:pic>
        <p:nvPicPr>
          <p:cNvPr id="10" name="Picture 4" descr="http://zoofayna.ru/wp-content/uploads/2011/06/lis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4214818"/>
            <a:ext cx="1928826" cy="2357430"/>
          </a:xfrm>
          <a:prstGeom prst="rect">
            <a:avLst/>
          </a:prstGeom>
          <a:noFill/>
        </p:spPr>
      </p:pic>
      <p:pic>
        <p:nvPicPr>
          <p:cNvPr id="11" name="Picture 16" descr="https://upload.wikimedia.org/wikipedia/commons/thumb/5/5a/Canis_lupus_265b.jpg/265px-Canis_lupus_265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3571876"/>
            <a:ext cx="1928826" cy="2643206"/>
          </a:xfrm>
          <a:prstGeom prst="rect">
            <a:avLst/>
          </a:prstGeom>
          <a:noFill/>
        </p:spPr>
      </p:pic>
      <p:pic>
        <p:nvPicPr>
          <p:cNvPr id="12" name="Picture 2" descr="https://million-wallpapers.ru/wallpapers/0/36/16773963456189394608/seraya-belka-zimoj-vozle-derev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429132"/>
            <a:ext cx="2000264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571744"/>
            <a:ext cx="4500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07154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Дикие животные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Республики Коми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571744"/>
            <a:ext cx="4500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07154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С ветки на ветку</a:t>
            </a:r>
            <a:br>
              <a:rPr lang="ru-RU" sz="3200" b="1" dirty="0" smtClean="0"/>
            </a:br>
            <a:r>
              <a:rPr lang="ru-RU" sz="3200" b="1" dirty="0" smtClean="0"/>
              <a:t>Могу я летать.</a:t>
            </a:r>
            <a:br>
              <a:rPr lang="ru-RU" sz="3200" b="1" dirty="0" smtClean="0"/>
            </a:br>
            <a:r>
              <a:rPr lang="ru-RU" sz="3200" b="1" dirty="0" smtClean="0"/>
              <a:t>Рыженький хвост</a:t>
            </a:r>
            <a:br>
              <a:rPr lang="ru-RU" sz="3200" b="1" dirty="0" smtClean="0"/>
            </a:br>
            <a:r>
              <a:rPr lang="ru-RU" sz="3200" b="1" dirty="0" smtClean="0"/>
              <a:t>Никому не поймать.</a:t>
            </a:r>
            <a:br>
              <a:rPr lang="ru-RU" sz="3200" b="1" dirty="0" smtClean="0"/>
            </a:br>
            <a:r>
              <a:rPr lang="ru-RU" sz="3200" b="1" dirty="0" smtClean="0"/>
              <a:t>Некогда летом</a:t>
            </a:r>
            <a:br>
              <a:rPr lang="ru-RU" sz="3200" b="1" dirty="0" smtClean="0"/>
            </a:br>
            <a:r>
              <a:rPr lang="ru-RU" sz="3200" b="1" dirty="0" smtClean="0"/>
              <a:t>В лесу мне играть -</a:t>
            </a:r>
            <a:br>
              <a:rPr lang="ru-RU" sz="3200" b="1" dirty="0" smtClean="0"/>
            </a:br>
            <a:r>
              <a:rPr lang="ru-RU" sz="3200" b="1" dirty="0" smtClean="0"/>
              <a:t>Надо грибы</a:t>
            </a:r>
            <a:br>
              <a:rPr lang="ru-RU" sz="3200" b="1" dirty="0" smtClean="0"/>
            </a:br>
            <a:r>
              <a:rPr lang="ru-RU" sz="3200" b="1" dirty="0" smtClean="0"/>
              <a:t>Для зимы собирать.</a:t>
            </a:r>
            <a:endParaRPr lang="ru-RU" sz="3200" b="1" dirty="0"/>
          </a:p>
        </p:txBody>
      </p:sp>
      <p:pic>
        <p:nvPicPr>
          <p:cNvPr id="25602" name="Picture 2" descr="http://atmhunt.ru/wp-content/uploads/2013/03/Opisanie_belki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6191250" cy="4695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Мчится без оглядки,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Лишь сверкают пятки.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Мчится что есть духу,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Хвост короче уха.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Живо угадай-ка,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же это?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www.tepid.ru/images/mountain-hare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85860"/>
            <a:ext cx="5429288" cy="3881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857364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На овчарку он похож. </a:t>
            </a:r>
            <a:br>
              <a:rPr lang="ru-RU" sz="4000" b="1" dirty="0" smtClean="0"/>
            </a:br>
            <a:r>
              <a:rPr lang="ru-RU" sz="4000" b="1" dirty="0" smtClean="0"/>
              <a:t>Что ни зуб – то острый нож! </a:t>
            </a:r>
            <a:br>
              <a:rPr lang="ru-RU" sz="4000" b="1" dirty="0" smtClean="0"/>
            </a:br>
            <a:r>
              <a:rPr lang="ru-RU" sz="4000" b="1" dirty="0" smtClean="0"/>
              <a:t>Он бежит, оскалив пасть, </a:t>
            </a:r>
            <a:br>
              <a:rPr lang="ru-RU" sz="4000" b="1" dirty="0" smtClean="0"/>
            </a:br>
            <a:r>
              <a:rPr lang="ru-RU" sz="4000" b="1" dirty="0" smtClean="0"/>
              <a:t>На овцу готов напасть.</a:t>
            </a:r>
            <a:endParaRPr lang="ru-RU" sz="4000" b="1" dirty="0"/>
          </a:p>
        </p:txBody>
      </p:sp>
      <p:pic>
        <p:nvPicPr>
          <p:cNvPr id="23554" name="Picture 2" descr="http://animalbox.ru/wp-content/uploads/2012/09/seriy_vol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71480"/>
            <a:ext cx="6215106" cy="576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714488"/>
            <a:ext cx="58578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Рыжая плутовка</a:t>
            </a:r>
            <a:br>
              <a:rPr lang="ru-RU" sz="4000" b="1" dirty="0" smtClean="0"/>
            </a:br>
            <a:r>
              <a:rPr lang="ru-RU" sz="4000" b="1" dirty="0" smtClean="0"/>
              <a:t>Спряталась под ёлкой.</a:t>
            </a:r>
            <a:br>
              <a:rPr lang="ru-RU" sz="4000" b="1" dirty="0" smtClean="0"/>
            </a:br>
            <a:r>
              <a:rPr lang="ru-RU" sz="4000" b="1" dirty="0" smtClean="0"/>
              <a:t>Зайца ждёт хитрюга та.</a:t>
            </a:r>
            <a:br>
              <a:rPr lang="ru-RU" sz="4000" b="1" dirty="0" smtClean="0"/>
            </a:br>
            <a:r>
              <a:rPr lang="ru-RU" sz="4000" b="1" dirty="0" smtClean="0"/>
              <a:t>Как зовут её? …</a:t>
            </a:r>
            <a:endParaRPr lang="ru-RU" sz="4000" b="1" dirty="0"/>
          </a:p>
        </p:txBody>
      </p:sp>
      <p:pic>
        <p:nvPicPr>
          <p:cNvPr id="22530" name="Picture 2" descr="http://www.lux-e.ru/sites/default/files/Lisa_ognevka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42918"/>
            <a:ext cx="6357982" cy="597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00240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Хозяин лесной просыпается весной, </a:t>
            </a:r>
            <a:br>
              <a:rPr lang="ru-RU" sz="4000" b="1" dirty="0" smtClean="0"/>
            </a:br>
            <a:r>
              <a:rPr lang="ru-RU" sz="4000" b="1" dirty="0" smtClean="0"/>
              <a:t>А зимой под вьюжный вой </a:t>
            </a:r>
            <a:br>
              <a:rPr lang="ru-RU" sz="4000" b="1" dirty="0" smtClean="0"/>
            </a:br>
            <a:r>
              <a:rPr lang="ru-RU" sz="4000" b="1" dirty="0" smtClean="0"/>
              <a:t>Спит в избушке снеговой.</a:t>
            </a:r>
            <a:endParaRPr lang="ru-RU" sz="4000" b="1" dirty="0"/>
          </a:p>
        </p:txBody>
      </p:sp>
      <p:pic>
        <p:nvPicPr>
          <p:cNvPr id="21506" name="Picture 2" descr="http://animalbox.ru/wp-content/uploads/2011/03/Bear-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918451" cy="5540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71538" y="1857364"/>
            <a:ext cx="72419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Ценный мех она имеет,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Бегать шустренько умеет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Слышит чутко, видит зорко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зовётся она ..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animals-wild.ru/uploads/posts/2014-12/1417517664_evropeyskaya-nor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666750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42844" y="235743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Высоко, скользя по веткам,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Отравляя жизнь птицам,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Ещё больше, бедным белкам,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Мчится хищница - ...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shubki.info/uploads/posts/2013-04/1366668352_kamennaya-kunica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43"/>
            <a:ext cx="750099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428604"/>
            <a:ext cx="885828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Цели: обобщить и систематизировать  представления учащихся о диких животных республики Коми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коррекционно-образовательные: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обогащать и активизировать словарь по теме «Дикие животные»;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упражнять в практическом употреблении и согласовании относительных прилагательных с существительными.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закреплять умение четко и правильно отвечать на поставленные вопросы.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коррекционно-развивающие: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корригировать внимание путём выполнения упражнений «Кто где живёт?»;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коррекция и развитие связной устной речи при составлении рассказа и при работе над деформированным текстом;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коррекция и развитие мыслительной деятельности при установлении логических и причинно-следственных связей посредством  выполнения дидактических игр «Исключи лишнее».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коррекционно-воспитательные цели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коммуникативные навыки;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интерес к живой природе;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чуткое и внимательное отношение друг к другу, умение выслушивать ответы товарищей.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Составление словосочетаний</a:t>
            </a:r>
          </a:p>
          <a:p>
            <a:pPr algn="ctr"/>
            <a:endParaRPr lang="ru-RU" sz="3200" b="1" u="sng" dirty="0" smtClean="0">
              <a:solidFill>
                <a:srgbClr val="FF0000"/>
              </a:solidFill>
            </a:endParaRPr>
          </a:p>
          <a:p>
            <a:r>
              <a:rPr lang="ru-RU" sz="3200" b="1" dirty="0" smtClean="0"/>
              <a:t>- Белка какая? (шустрая, быстрая, пушистая)</a:t>
            </a:r>
          </a:p>
          <a:p>
            <a:r>
              <a:rPr lang="ru-RU" sz="3200" b="1" dirty="0" smtClean="0"/>
              <a:t>- Заяц какой? (белый, трусливый)</a:t>
            </a:r>
          </a:p>
          <a:p>
            <a:r>
              <a:rPr lang="ru-RU" sz="3200" b="1" dirty="0" smtClean="0"/>
              <a:t>- Волк какой? (серый, голодный)</a:t>
            </a:r>
          </a:p>
          <a:p>
            <a:r>
              <a:rPr lang="ru-RU" sz="3200" b="1" dirty="0" smtClean="0"/>
              <a:t>- Лиса какая? (рыжая, хитрая)</a:t>
            </a:r>
          </a:p>
          <a:p>
            <a:r>
              <a:rPr lang="ru-RU" sz="3200" b="1" dirty="0" smtClean="0"/>
              <a:t>- Медведь какой? (большой, косолапый, бурый)</a:t>
            </a:r>
          </a:p>
          <a:p>
            <a:r>
              <a:rPr lang="ru-RU" sz="3200" b="1" dirty="0" smtClean="0"/>
              <a:t>- Норка какая? (маленькая, шустрая)</a:t>
            </a:r>
          </a:p>
          <a:p>
            <a:r>
              <a:rPr lang="ru-RU" sz="3200" b="1" dirty="0" smtClean="0"/>
              <a:t>- Куница какая? (жадная, быстрая)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1500174"/>
            <a:ext cx="79296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ФИЗМИНУТКА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1, 2, 3, 4, 5 в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лес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пойдем мы гулять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 брусникой, за черникой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земляникой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Много ягод мы набрали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 друг друга угощали.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novisa.by/wp-content/uploads/CAVDJ39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857232"/>
            <a:ext cx="3214710" cy="3262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857628"/>
            <a:ext cx="754661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Помни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правильной осанке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2000240"/>
            <a:ext cx="596573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Где прячутся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животные?</a:t>
            </a:r>
          </a:p>
        </p:txBody>
      </p:sp>
      <p:pic>
        <p:nvPicPr>
          <p:cNvPr id="6" name="Picture 2" descr="http://www.intelkot.ru/upload/20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1643074" cy="270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2000240"/>
            <a:ext cx="6192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(Кто?) юркнула в дупло. </a:t>
            </a:r>
            <a:endParaRPr lang="ru-RU" sz="4400" b="1" dirty="0"/>
          </a:p>
        </p:txBody>
      </p:sp>
      <p:pic>
        <p:nvPicPr>
          <p:cNvPr id="5" name="Picture 2" descr="https://million-wallpapers.ru/wallpapers/0/36/16773963456189394608/seraya-belka-zimoj-vozle-der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2000264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2000240"/>
            <a:ext cx="5834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(Кто?) залез в берлогу. </a:t>
            </a:r>
            <a:endParaRPr lang="ru-RU" sz="4400" b="1" dirty="0"/>
          </a:p>
        </p:txBody>
      </p:sp>
      <p:pic>
        <p:nvPicPr>
          <p:cNvPr id="4" name="Picture 6" descr="http://360tv.ru/binfiles/images/20150210/be4249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285752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2071678"/>
            <a:ext cx="6561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(Кто?) спряталась  в нору. </a:t>
            </a:r>
            <a:endParaRPr lang="ru-RU" sz="4400" b="1" dirty="0"/>
          </a:p>
        </p:txBody>
      </p:sp>
      <p:pic>
        <p:nvPicPr>
          <p:cNvPr id="5" name="Picture 4" descr="http://zoofayna.ru/wp-content/uploads/2011/06/li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264320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071678"/>
            <a:ext cx="6198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(Кто?)  спрятался в логово. </a:t>
            </a:r>
            <a:endParaRPr lang="ru-RU" sz="4000" b="1" dirty="0"/>
          </a:p>
        </p:txBody>
      </p:sp>
      <p:pic>
        <p:nvPicPr>
          <p:cNvPr id="4" name="Picture 16" descr="https://upload.wikimedia.org/wikipedia/commons/thumb/5/5a/Canis_lupus_265b.jpg/265px-Canis_lupus_26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285752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714488"/>
            <a:ext cx="7557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(Кто?) укрылся под кустиком. </a:t>
            </a:r>
            <a:endParaRPr lang="ru-RU" sz="4400" b="1" dirty="0"/>
          </a:p>
        </p:txBody>
      </p:sp>
      <p:pic>
        <p:nvPicPr>
          <p:cNvPr id="4" name="Picture 2" descr="http://media.ykt.ru/upload/photo/2014/10/16/1290439806_f_1674973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2928934"/>
            <a:ext cx="45565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(Кто?) живёт в норе</a:t>
            </a:r>
          </a:p>
          <a:p>
            <a:r>
              <a:rPr lang="ru-RU" sz="4000" b="1" dirty="0" smtClean="0"/>
              <a:t> у лесного ручья.</a:t>
            </a:r>
            <a:endParaRPr lang="ru-RU" sz="4000" b="1" dirty="0"/>
          </a:p>
        </p:txBody>
      </p:sp>
      <p:pic>
        <p:nvPicPr>
          <p:cNvPr id="4" name="Picture 4" descr="http://www.zooclub.ru/attach/wild/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3143272" cy="2790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736"/>
            <a:ext cx="64294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Урок развития устной речи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 основе изучения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предметов и явлений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окружающей действительности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теме</a:t>
            </a:r>
          </a:p>
          <a:p>
            <a:pPr algn="ctr"/>
            <a:r>
              <a:rPr lang="ru-RU" sz="3200" b="1" dirty="0" smtClean="0"/>
              <a:t>«Дикие животные </a:t>
            </a:r>
          </a:p>
          <a:p>
            <a:pPr algn="ctr"/>
            <a:r>
              <a:rPr lang="ru-RU" sz="3200" b="1" dirty="0" smtClean="0"/>
              <a:t>республики Коми»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2285992"/>
            <a:ext cx="5715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(Кто?) любит устраивать свои жилища  в старых дуплах  белок и гнёздах хищных птиц. </a:t>
            </a:r>
            <a:endParaRPr lang="ru-RU" sz="3200" b="1" dirty="0"/>
          </a:p>
        </p:txBody>
      </p:sp>
      <p:pic>
        <p:nvPicPr>
          <p:cNvPr id="4" name="Picture 14" descr="http://www.dck-sobol.ru/images/americanmarten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286016" cy="266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000108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Белка  юркнула в дупло. </a:t>
            </a:r>
          </a:p>
          <a:p>
            <a:r>
              <a:rPr lang="ru-RU" sz="3600" b="1" dirty="0" smtClean="0"/>
              <a:t>Медведь залез в берлогу. </a:t>
            </a:r>
          </a:p>
          <a:p>
            <a:r>
              <a:rPr lang="ru-RU" sz="3600" b="1" dirty="0" smtClean="0"/>
              <a:t>Лиса спряталась  в нору. </a:t>
            </a:r>
          </a:p>
          <a:p>
            <a:r>
              <a:rPr lang="ru-RU" sz="3600" b="1" dirty="0" smtClean="0"/>
              <a:t>Волк спрятался в логово. </a:t>
            </a:r>
          </a:p>
          <a:p>
            <a:r>
              <a:rPr lang="ru-RU" sz="3600" b="1" dirty="0" smtClean="0"/>
              <a:t>Заяц укрылся под кустиком. </a:t>
            </a:r>
          </a:p>
          <a:p>
            <a:r>
              <a:rPr lang="ru-RU" sz="3600" b="1" dirty="0" smtClean="0"/>
              <a:t>Норка живёт в норе у лесного ручья.</a:t>
            </a:r>
          </a:p>
          <a:p>
            <a:r>
              <a:rPr lang="ru-RU" sz="3600" b="1" dirty="0" smtClean="0"/>
              <a:t>Куница любит устраивать свои жилища  в старых дуплах  белок и гнёздах хищных птиц.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Picture 2" descr="http://wdesk.ru/_ph/32/1/329578573.jpg?14443763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71546"/>
            <a:ext cx="392909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71612"/>
            <a:ext cx="683340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Чем питаются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дикие животные?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intelkot.ru/upload/20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2071702" cy="299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Шустрая белка собирает грибы, шишки, ягоды, семена, зёрна. Любит  есть насекомых, птичьи яйца, маленьких птиц.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928802"/>
            <a:ext cx="6143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2. Косолапый медведь ест траву, ягоды, личинки насекомых, рыбу, мясо.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928934"/>
            <a:ext cx="7320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3. Хитрая лиса ловит мелких животных.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571876"/>
            <a:ext cx="6356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4. Серый волк  охотится за животными.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214818"/>
            <a:ext cx="569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5. Трусливый заяц любит растения.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786322"/>
            <a:ext cx="8358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6. Шустрая норка лакомится мелкими животными.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500702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7. Жадная куница ест орехи, ягоды, мелких животных.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0010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	</a:t>
            </a:r>
          </a:p>
          <a:p>
            <a:r>
              <a:rPr lang="ru-RU" sz="3600" b="1" dirty="0" smtClean="0"/>
              <a:t>	</a:t>
            </a:r>
            <a:endParaRPr lang="ru-RU" sz="3600" b="1" dirty="0"/>
          </a:p>
        </p:txBody>
      </p:sp>
      <p:pic>
        <p:nvPicPr>
          <p:cNvPr id="6" name="Picture 2" descr="http://www.intelkot.ru/upload/20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2071702" cy="29908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1643050"/>
            <a:ext cx="7829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Расскажи о диких животных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00108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	</a:t>
            </a:r>
          </a:p>
          <a:p>
            <a:r>
              <a:rPr lang="ru-RU" sz="3600" b="1" dirty="0" smtClean="0"/>
              <a:t>	Наступила холодная зима. </a:t>
            </a:r>
          </a:p>
          <a:p>
            <a:pPr algn="just"/>
            <a:r>
              <a:rPr lang="ru-RU" sz="3600" b="1" dirty="0" smtClean="0"/>
              <a:t>	Шустрая белка живёт  в дупле. Голодный волк и рыжая лиса рыщут по лесу. Косолапый медведь зимой спит  в берлоге. Белый  заяц прячется под кустами. Быстрые норки и куницы охотятся за мелкими зверьками. </a:t>
            </a:r>
          </a:p>
          <a:p>
            <a:r>
              <a:rPr lang="ru-RU" sz="3600" b="1" dirty="0" smtClean="0"/>
              <a:t>	Трудно диким животным зимой.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://boxingrk.narod.ru/foto_boxingRK/001KartaRK_s_flag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4429156" cy="4857784"/>
          </a:xfrm>
          <a:prstGeom prst="rect">
            <a:avLst/>
          </a:prstGeom>
          <a:noFill/>
        </p:spPr>
      </p:pic>
      <p:pic>
        <p:nvPicPr>
          <p:cNvPr id="4" name="Picture 6" descr="http://360tv.ru/binfiles/images/20150210/be4249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1500198" cy="2214578"/>
          </a:xfrm>
          <a:prstGeom prst="rect">
            <a:avLst/>
          </a:prstGeom>
          <a:noFill/>
        </p:spPr>
      </p:pic>
      <p:pic>
        <p:nvPicPr>
          <p:cNvPr id="16388" name="Picture 4" descr="http://www.zooclub.ru/attach/wild/4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2143140" cy="1933576"/>
          </a:xfrm>
          <a:prstGeom prst="rect">
            <a:avLst/>
          </a:prstGeom>
          <a:noFill/>
        </p:spPr>
      </p:pic>
      <p:pic>
        <p:nvPicPr>
          <p:cNvPr id="7" name="Picture 14" descr="http://www.dck-sobol.ru/images/americanmarten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285728"/>
            <a:ext cx="1714512" cy="2666992"/>
          </a:xfrm>
          <a:prstGeom prst="rect">
            <a:avLst/>
          </a:prstGeom>
          <a:noFill/>
        </p:spPr>
      </p:pic>
      <p:pic>
        <p:nvPicPr>
          <p:cNvPr id="8" name="Picture 4" descr="http://img.sunhome.ru/UsersGallery/032006/202348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786322"/>
            <a:ext cx="1643074" cy="1800197"/>
          </a:xfrm>
          <a:prstGeom prst="rect">
            <a:avLst/>
          </a:prstGeom>
          <a:noFill/>
        </p:spPr>
      </p:pic>
      <p:pic>
        <p:nvPicPr>
          <p:cNvPr id="9" name="Picture 2" descr="http://media.ykt.ru/upload/photo/2014/10/16/1290439806_f_16749739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4643446"/>
            <a:ext cx="1857388" cy="1995465"/>
          </a:xfrm>
          <a:prstGeom prst="rect">
            <a:avLst/>
          </a:prstGeom>
          <a:noFill/>
        </p:spPr>
      </p:pic>
      <p:pic>
        <p:nvPicPr>
          <p:cNvPr id="10" name="Picture 4" descr="http://zoofayna.ru/wp-content/uploads/2011/06/lis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4214818"/>
            <a:ext cx="1928826" cy="2357430"/>
          </a:xfrm>
          <a:prstGeom prst="rect">
            <a:avLst/>
          </a:prstGeom>
          <a:noFill/>
        </p:spPr>
      </p:pic>
      <p:pic>
        <p:nvPicPr>
          <p:cNvPr id="11" name="Picture 16" descr="https://upload.wikimedia.org/wikipedia/commons/thumb/5/5a/Canis_lupus_265b.jpg/265px-Canis_lupus_265b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3571876"/>
            <a:ext cx="192882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://sunveter.ru/uploads/posts/2013-09/1380052302_su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-571528"/>
            <a:ext cx="5786478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1006381">
            <a:off x="418678" y="2783281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sunveter.ru/uploads/posts/2013-09/1380052302_su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0"/>
            <a:ext cx="5786478" cy="4643470"/>
          </a:xfrm>
          <a:prstGeom prst="rect">
            <a:avLst/>
          </a:prstGeom>
          <a:noFill/>
        </p:spPr>
      </p:pic>
      <p:pic>
        <p:nvPicPr>
          <p:cNvPr id="19460" name="Picture 4" descr="http://s45.radikal.ru/i107/1105/ee/30593bae2f8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00240"/>
            <a:ext cx="4762500" cy="3981450"/>
          </a:xfrm>
          <a:prstGeom prst="rect">
            <a:avLst/>
          </a:prstGeom>
          <a:noFill/>
        </p:spPr>
      </p:pic>
      <p:pic>
        <p:nvPicPr>
          <p:cNvPr id="5" name="Golosa_Ptic-bolshaya_sinica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novisa.by/wp-content/uploads/CAVDJ39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857232"/>
            <a:ext cx="3214710" cy="3262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857628"/>
            <a:ext cx="754661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Помни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правильной осанке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15/1111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142984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/>
              <a:t>Белый снег. Белый мел.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/>
              <a:t>Белый сахар тоже бел.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/>
              <a:t>А вот белка не бела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/>
              <a:t>Белой даже не была.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edsovet.su/_ld/328/05825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vsyaanimaciya.ru/_ph/375/2/441595827.gif?144451696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8286808" cy="61436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7356" y="857232"/>
            <a:ext cx="592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SHum_Vetra_Dunovenie_Vetra-Zvuki_prirody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81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edsovet.su/_ld/328/05825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vsyaanimaciya.ru/_ph/375/2/441595827.gif?14445169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7356" y="857232"/>
            <a:ext cx="5929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Зимний лес, это сказочный сон.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нем волшебностью веет повсюду.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Тишиной очарует вас он.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Серебро вдруг подарит, как другу.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edsovet.su/_ld/328/05825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://www.sanatoria.ru/.i/s/big/460/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</p:spPr>
      </p:pic>
      <p:pic>
        <p:nvPicPr>
          <p:cNvPr id="5" name="Golosa_Ptic-Gluhar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5715016"/>
            <a:ext cx="304800" cy="304800"/>
          </a:xfrm>
          <a:prstGeom prst="rect">
            <a:avLst/>
          </a:prstGeom>
        </p:spPr>
      </p:pic>
      <p:pic>
        <p:nvPicPr>
          <p:cNvPr id="19458" name="Picture 2" descr="http://www.intelkot.ru/upload/205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214686"/>
            <a:ext cx="2071702" cy="299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508</Words>
  <Application>Microsoft Office PowerPoint</Application>
  <PresentationFormat>Экран (4:3)</PresentationFormat>
  <Paragraphs>109</Paragraphs>
  <Slides>38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36</cp:revision>
  <dcterms:created xsi:type="dcterms:W3CDTF">2015-11-08T14:45:29Z</dcterms:created>
  <dcterms:modified xsi:type="dcterms:W3CDTF">2015-11-18T02:14:48Z</dcterms:modified>
</cp:coreProperties>
</file>