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84" r:id="rId2"/>
    <p:sldId id="278" r:id="rId3"/>
    <p:sldId id="279" r:id="rId4"/>
    <p:sldId id="283" r:id="rId5"/>
    <p:sldId id="280" r:id="rId6"/>
    <p:sldId id="28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2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D506F-B022-48C4-8804-9A01914AC44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5C209-14BC-4DDC-A186-0C43D055AF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5C209-14BC-4DDC-A186-0C43D055AF5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Подготовила </a:t>
            </a:r>
            <a:r>
              <a:rPr lang="ru-RU" dirty="0" err="1" smtClean="0"/>
              <a:t>Блащинская</a:t>
            </a:r>
            <a:r>
              <a:rPr lang="ru-RU" dirty="0" smtClean="0"/>
              <a:t> </a:t>
            </a:r>
            <a:r>
              <a:rPr lang="ru-RU" dirty="0" smtClean="0"/>
              <a:t>Анна Валерьевна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35745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ДС №222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обучения МВ-407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начала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обчения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17.09.2015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окончания обучения 29.09.15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руководитель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Белоненко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Т.Г.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Краснодар 2015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4742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0194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60930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0862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73700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397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99952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3561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6893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9411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808311"/>
          </a:xfrm>
        </p:spPr>
        <p:txBody>
          <a:bodyPr/>
          <a:lstStyle/>
          <a:p>
            <a:r>
              <a:rPr lang="ru-RU" dirty="0" smtClean="0"/>
              <a:t>Психолого – педагогическая работа в ДОУ в соответствии с ФГОС.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6418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dirty="0" smtClean="0">
                <a:solidFill>
                  <a:srgbClr val="FF0000"/>
                </a:solidFill>
              </a:rPr>
              <a:t>Образовательные области психолого – педагогической работы в ДОУ.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5827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29943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5702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0052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7752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3175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4379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3049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1" y="1700808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 воспитание и образование нераздельны.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Нельзя воспитывать, не передавая знания,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Всякое же знание действует воспитательно.</a:t>
            </a: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Л.Н. Толстой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38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1295400"/>
            <a:ext cx="6858048" cy="3848112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  <a:endParaRPr lang="ru-RU" sz="7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12776"/>
            <a:ext cx="77277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«Школьное обучение никогда </a:t>
            </a: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не начинается с пустого места,</a:t>
            </a:r>
          </a:p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а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всегда опирается </a:t>
            </a: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на определенную стадию развития,</a:t>
            </a:r>
          </a:p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роделанную ребенком».</a:t>
            </a:r>
          </a:p>
          <a:p>
            <a:endParaRPr lang="ru-RU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Л.С. Выготский.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768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348" y="1196752"/>
            <a:ext cx="71378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Целевые ориентиры</a:t>
            </a:r>
            <a:r>
              <a:rPr lang="ru-RU" sz="2400" dirty="0"/>
              <a:t> дошкольного образования,</a:t>
            </a:r>
          </a:p>
          <a:p>
            <a:r>
              <a:rPr lang="ru-RU" sz="2400" dirty="0"/>
              <a:t>следует рассматривать как социально – нормативные </a:t>
            </a:r>
          </a:p>
          <a:p>
            <a:r>
              <a:rPr lang="ru-RU" sz="2400" dirty="0"/>
              <a:t>возрастные характеристики </a:t>
            </a:r>
            <a:r>
              <a:rPr lang="ru-RU" sz="2400" dirty="0">
                <a:solidFill>
                  <a:srgbClr val="FF0000"/>
                </a:solidFill>
              </a:rPr>
              <a:t>возможных</a:t>
            </a:r>
            <a:r>
              <a:rPr lang="ru-RU" sz="2400" dirty="0"/>
              <a:t> достижений ребенка</a:t>
            </a:r>
          </a:p>
          <a:p>
            <a:endParaRPr lang="ru-RU" sz="2400" dirty="0"/>
          </a:p>
          <a:p>
            <a:r>
              <a:rPr lang="ru-RU" sz="2400" dirty="0"/>
              <a:t>Детский сад формирует </a:t>
            </a:r>
            <a:r>
              <a:rPr lang="ru-RU" sz="2400" dirty="0">
                <a:solidFill>
                  <a:srgbClr val="FF0000"/>
                </a:solidFill>
              </a:rPr>
              <a:t>предпосылки</a:t>
            </a:r>
            <a:r>
              <a:rPr lang="ru-RU" sz="2400" dirty="0"/>
              <a:t> учебной деятельности,</a:t>
            </a:r>
          </a:p>
          <a:p>
            <a:r>
              <a:rPr lang="ru-RU" sz="2400" dirty="0"/>
              <a:t>которые станут </a:t>
            </a:r>
            <a:r>
              <a:rPr lang="ru-RU" sz="2400" dirty="0">
                <a:solidFill>
                  <a:srgbClr val="FF0000"/>
                </a:solidFill>
              </a:rPr>
              <a:t>фундаментом</a:t>
            </a:r>
            <a:r>
              <a:rPr lang="ru-RU" sz="2400" dirty="0"/>
              <a:t>  для формирования </a:t>
            </a:r>
          </a:p>
          <a:p>
            <a:r>
              <a:rPr lang="ru-RU" sz="2400" dirty="0"/>
              <a:t>у младших школьников универсальных учебных действий.</a:t>
            </a:r>
          </a:p>
        </p:txBody>
      </p:sp>
    </p:spTree>
    <p:extLst>
      <p:ext uri="{BB962C8B-B14F-4D97-AF65-F5344CB8AC3E}">
        <p14:creationId xmlns="" xmlns:p14="http://schemas.microsoft.com/office/powerpoint/2010/main" val="2642146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87824" y="908720"/>
            <a:ext cx="3168352" cy="1440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ДЕТСКАЯ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37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1124744"/>
            <a:ext cx="2163755" cy="1161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Коммуникативная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9388" y="2562961"/>
            <a:ext cx="1368152" cy="1011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Трудовая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1128904"/>
            <a:ext cx="1684813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родуктивная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0470" y="2562961"/>
            <a:ext cx="14401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Игровая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787099"/>
            <a:ext cx="21602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Познавательно - исследовательская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7336" y="3787099"/>
            <a:ext cx="2126591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Музыкально - художественная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5157192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Двигательная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>
            <a:stCxn id="2" idx="2"/>
          </p:cNvCxnSpPr>
          <p:nvPr/>
        </p:nvCxnSpPr>
        <p:spPr>
          <a:xfrm flipH="1">
            <a:off x="2756153" y="1628800"/>
            <a:ext cx="231671" cy="416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6"/>
          </p:cNvCxnSpPr>
          <p:nvPr/>
        </p:nvCxnSpPr>
        <p:spPr>
          <a:xfrm>
            <a:off x="6156176" y="1628800"/>
            <a:ext cx="288032" cy="208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059832" y="2137016"/>
            <a:ext cx="288032" cy="57190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580112" y="2204864"/>
            <a:ext cx="288032" cy="50405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563888" y="2422968"/>
            <a:ext cx="360039" cy="115199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004048" y="2422968"/>
            <a:ext cx="360040" cy="115199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463988" y="2422968"/>
            <a:ext cx="0" cy="259020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024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ОСНОВНАЯ ФОРМА РАБОТЫ С ДЕТЬМИ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786182" y="2276475"/>
            <a:ext cx="5357818" cy="2874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b="1" dirty="0" smtClean="0"/>
              <a:t>ИГРА</a:t>
            </a:r>
            <a:endParaRPr lang="ru-RU" sz="24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143372" y="2428868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2021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1333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41878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88773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1117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357</TotalTime>
  <Words>150</Words>
  <Application>Microsoft Office PowerPoint</Application>
  <PresentationFormat>Экран (4:3)</PresentationFormat>
  <Paragraphs>44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Кутюр</vt:lpstr>
      <vt:lpstr>Подготовила Блащинская Анна Валерьевна</vt:lpstr>
      <vt:lpstr>Психолого – педагогическая работа в ДОУ в соответствии с ФГОС.</vt:lpstr>
      <vt:lpstr>Слайд 3</vt:lpstr>
      <vt:lpstr>Слайд 4</vt:lpstr>
      <vt:lpstr>Слайд 5</vt:lpstr>
      <vt:lpstr>ОСНОВНАЯ ФОРМА РАБОТЫ С ДЕТЬМИ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Анастасия Зорина</cp:lastModifiedBy>
  <cp:revision>18</cp:revision>
  <dcterms:created xsi:type="dcterms:W3CDTF">2015-03-24T12:44:29Z</dcterms:created>
  <dcterms:modified xsi:type="dcterms:W3CDTF">2015-09-25T15:35:50Z</dcterms:modified>
</cp:coreProperties>
</file>