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56" r:id="rId4"/>
    <p:sldId id="257" r:id="rId5"/>
    <p:sldId id="259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m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ma"/><Relationship Id="rId11" Type="http://schemas.openxmlformats.org/officeDocument/2006/relationships/image" Target="../media/image6.png"/><Relationship Id="rId5" Type="http://schemas.microsoft.com/office/2007/relationships/media" Target="../media/media4.wma"/><Relationship Id="rId10" Type="http://schemas.openxmlformats.org/officeDocument/2006/relationships/image" Target="../media/image5.png"/><Relationship Id="rId4" Type="http://schemas.openxmlformats.org/officeDocument/2006/relationships/audio" Target="../media/media3.wm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wma"/><Relationship Id="rId7" Type="http://schemas.openxmlformats.org/officeDocument/2006/relationships/image" Target="../media/image7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ma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ma"/><Relationship Id="rId13" Type="http://schemas.openxmlformats.org/officeDocument/2006/relationships/image" Target="../media/image10.jpeg"/><Relationship Id="rId3" Type="http://schemas.microsoft.com/office/2007/relationships/media" Target="../media/media8.wma"/><Relationship Id="rId7" Type="http://schemas.microsoft.com/office/2007/relationships/media" Target="../media/media10.wma"/><Relationship Id="rId12" Type="http://schemas.openxmlformats.org/officeDocument/2006/relationships/image" Target="../media/image8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audio" Target="../media/media9.wma"/><Relationship Id="rId11" Type="http://schemas.openxmlformats.org/officeDocument/2006/relationships/image" Target="../media/image7.png"/><Relationship Id="rId5" Type="http://schemas.microsoft.com/office/2007/relationships/media" Target="../media/media9.wma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media8.wm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12.wma"/><Relationship Id="rId11" Type="http://schemas.openxmlformats.org/officeDocument/2006/relationships/image" Target="../media/image12.gif"/><Relationship Id="rId5" Type="http://schemas.microsoft.com/office/2007/relationships/media" Target="../media/media12.wma"/><Relationship Id="rId10" Type="http://schemas.openxmlformats.org/officeDocument/2006/relationships/image" Target="../media/image8.png"/><Relationship Id="rId4" Type="http://schemas.openxmlformats.org/officeDocument/2006/relationships/audio" Target="../media/media11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13.wma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13.wm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/>
        </p:blipFill>
        <p:spPr bwMode="auto">
          <a:xfrm>
            <a:off x="1" y="-33762"/>
            <a:ext cx="9174796" cy="68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1"/>
            <a:ext cx="9144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дожд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Romanov_Andrej_-_Muzyka_magii_i_volshebstv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6012458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" y="16735"/>
            <a:ext cx="9144000" cy="68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48" y="130594"/>
            <a:ext cx="3380616" cy="646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2573" y="4365104"/>
            <a:ext cx="609600" cy="609600"/>
          </a:xfrm>
          <a:prstGeom prst="rect">
            <a:avLst/>
          </a:prstGeom>
        </p:spPr>
      </p:pic>
      <p:pic>
        <p:nvPicPr>
          <p:cNvPr id="7" name="01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5157192"/>
            <a:ext cx="609600" cy="609600"/>
          </a:xfrm>
          <a:prstGeom prst="rect">
            <a:avLst/>
          </a:prstGeom>
        </p:spPr>
      </p:pic>
      <p:pic>
        <p:nvPicPr>
          <p:cNvPr id="5" name="1з1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92573" y="5961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85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02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628"/>
            <a:ext cx="3456384" cy="661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4160878" y="1376772"/>
            <a:ext cx="699153" cy="360040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2 з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0185 C 0.00677 -0.02151 0.03177 -0.04417 0.04045 -0.04417 C 0.09549 -0.04417 0.1526 0.31892 0.1526 0.68108 C 0.1526 0.49838 0.1809 0.31892 0.20799 0.31892 C 0.23628 0.31892 0.26302 0.50093 0.26302 0.68201 C 0.26302 0.59158 0.27743 0.49931 0.29167 0.49931 C 0.30573 0.49931 0.32014 0.58881 0.32014 0.68201 C 0.32014 0.63552 0.32708 0.59158 0.3342 0.59158 C 0.34149 0.59158 0.34844 0.6383 0.34844 0.68201 C 0.34844 0.65796 0.35208 0.63552 0.35555 0.63552 C 0.35746 0.63552 0.3625 0.65865 0.3625 0.68201 C 0.3625 0.67021 0.36441 0.65796 0.36649 0.65796 C 0.36649 0.66096 0.37014 0.66952 0.37014 0.68201 C 0.37014 0.6753 0.37014 0.67021 0.37187 0.67021 C 0.37187 0.67299 0.37378 0.676 0.37378 0.68201 C 0.37378 0.679 0.37378 0.6753 0.37378 0.67299 C 0.37552 0.67299 0.37552 0.6753 0.37552 0.679 C 0.37743 0.679 0.37743 0.676 0.37743 0.67299 C 0.37969 0.67299 0.37969 0.6753 0.37969 0.67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31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r="394" b="1495"/>
          <a:stretch/>
        </p:blipFill>
        <p:spPr bwMode="auto">
          <a:xfrm>
            <a:off x="0" y="11113"/>
            <a:ext cx="9143999" cy="685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1186"/>
            <a:ext cx="3312368" cy="63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067944" y="980728"/>
            <a:ext cx="1008112" cy="576064"/>
          </a:xfrm>
          <a:prstGeom prst="ellipse">
            <a:avLst/>
          </a:prstGeom>
          <a:blipFill>
            <a:blip r:embed="rId13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3 з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6416" y="3645024"/>
            <a:ext cx="609600" cy="609600"/>
          </a:xfrm>
          <a:prstGeom prst="rect">
            <a:avLst/>
          </a:prstGeom>
        </p:spPr>
      </p:pic>
      <p:pic>
        <p:nvPicPr>
          <p:cNvPr id="9" name="4 з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6416" y="4365104"/>
            <a:ext cx="609600" cy="609600"/>
          </a:xfrm>
          <a:prstGeom prst="rect">
            <a:avLst/>
          </a:prstGeom>
        </p:spPr>
      </p:pic>
      <p:pic>
        <p:nvPicPr>
          <p:cNvPr id="10" name="5 з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6416" y="5019059"/>
            <a:ext cx="609600" cy="609600"/>
          </a:xfrm>
          <a:prstGeom prst="rect">
            <a:avLst/>
          </a:prstGeom>
        </p:spPr>
      </p:pic>
      <p:pic>
        <p:nvPicPr>
          <p:cNvPr id="11" name="6 з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81582" y="5628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580526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9966"/>
            <a:ext cx="3168352" cy="606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16" y="3431381"/>
            <a:ext cx="1896288" cy="2670828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1495" y="5489719"/>
            <a:ext cx="609600" cy="609600"/>
          </a:xfrm>
          <a:prstGeom prst="rect">
            <a:avLst/>
          </a:prstGeom>
        </p:spPr>
      </p:pic>
      <p:pic>
        <p:nvPicPr>
          <p:cNvPr id="5" name="7 з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71566">
            <a:off x="8036322" y="478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0" y="1111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71022"/>
            <a:ext cx="3528392" cy="674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9191"/>
            <a:ext cx="1810029" cy="2549337"/>
          </a:xfr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566124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82" y="4477536"/>
            <a:ext cx="30543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Безымянный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r="1506" b="1721"/>
          <a:stretch/>
        </p:blipFill>
        <p:spPr bwMode="auto">
          <a:xfrm>
            <a:off x="-122830" y="0"/>
            <a:ext cx="9266830" cy="70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96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</Words>
  <Application>Microsoft Office PowerPoint</Application>
  <PresentationFormat>Экран (4:3)</PresentationFormat>
  <Paragraphs>1</Paragraphs>
  <Slides>8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</dc:creator>
  <cp:lastModifiedBy>Виктория</cp:lastModifiedBy>
  <cp:revision>44</cp:revision>
  <dcterms:created xsi:type="dcterms:W3CDTF">2015-11-05T08:05:49Z</dcterms:created>
  <dcterms:modified xsi:type="dcterms:W3CDTF">2015-11-08T11:47:46Z</dcterms:modified>
</cp:coreProperties>
</file>