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78938"/>
      </p:ext>
    </p:extLst>
  </p:cSld>
  <p:clrMapOvr>
    <a:masterClrMapping/>
  </p:clrMapOvr>
  <p:transition spd="slow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64540"/>
      </p:ext>
    </p:extLst>
  </p:cSld>
  <p:clrMapOvr>
    <a:masterClrMapping/>
  </p:clrMapOvr>
  <p:transition spd="slow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66427"/>
      </p:ext>
    </p:extLst>
  </p:cSld>
  <p:clrMapOvr>
    <a:masterClrMapping/>
  </p:clrMapOvr>
  <p:transition spd="slow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81314"/>
      </p:ext>
    </p:extLst>
  </p:cSld>
  <p:clrMapOvr>
    <a:masterClrMapping/>
  </p:clrMapOvr>
  <p:transition spd="slow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54559"/>
      </p:ext>
    </p:extLst>
  </p:cSld>
  <p:clrMapOvr>
    <a:masterClrMapping/>
  </p:clrMapOvr>
  <p:transition spd="slow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2576"/>
      </p:ext>
    </p:extLst>
  </p:cSld>
  <p:clrMapOvr>
    <a:masterClrMapping/>
  </p:clrMapOvr>
  <p:transition spd="slow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00543"/>
      </p:ext>
    </p:extLst>
  </p:cSld>
  <p:clrMapOvr>
    <a:masterClrMapping/>
  </p:clrMapOvr>
  <p:transition spd="slow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70542"/>
      </p:ext>
    </p:extLst>
  </p:cSld>
  <p:clrMapOvr>
    <a:masterClrMapping/>
  </p:clrMapOvr>
  <p:transition spd="slow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90244"/>
      </p:ext>
    </p:extLst>
  </p:cSld>
  <p:clrMapOvr>
    <a:masterClrMapping/>
  </p:clrMapOvr>
  <p:transition spd="slow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78652"/>
      </p:ext>
    </p:extLst>
  </p:cSld>
  <p:clrMapOvr>
    <a:masterClrMapping/>
  </p:clrMapOvr>
  <p:transition spd="slow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723"/>
      </p:ext>
    </p:extLst>
  </p:cSld>
  <p:clrMapOvr>
    <a:masterClrMapping/>
  </p:clrMapOvr>
  <p:transition spd="slow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3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4261-C394-491F-A92E-6DB335485797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1EFA-BBFA-4875-8F00-ACC88BA2C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9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9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nk_sinatra_-_new_york_new_york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516" y="195486"/>
            <a:ext cx="8532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rgbClr val="C00000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Welcome to New York</a:t>
            </a:r>
            <a:endParaRPr lang="ru-RU" sz="6000" b="1" dirty="0">
              <a:ln>
                <a:solidFill>
                  <a:srgbClr val="C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Дмитрий\Desktop\нью йорк\new_york_pp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4478"/>
            <a:ext cx="3995937" cy="300902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rank_sinatra_-_new_york_new_york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pic>
        <p:nvPicPr>
          <p:cNvPr id="1028" name="Picture 4" descr="C:\Users\Дмитрий\Desktop\нью йорк\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46" y="2147221"/>
            <a:ext cx="4411354" cy="298353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34059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58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Rockefeller Center is another famous sight. Its buildings and gardens make up this “city within a city”</a:t>
            </a:r>
            <a:endParaRPr lang="ru-RU" sz="4400" dirty="0"/>
          </a:p>
        </p:txBody>
      </p:sp>
      <p:pic>
        <p:nvPicPr>
          <p:cNvPr id="10242" name="Picture 2" descr="C:\Users\Дмитрий\Desktop\нью йорк\Rockefeller_Center_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675"/>
            <a:ext cx="4788024" cy="49893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6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000">
        <p14:doors dir="vert"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митрий\Desktop\нью йорк\Rockefeller_Center_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67751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митрий\Desktop\нью йорк\Rockefeller_Center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350"/>
            <a:ext cx="5981095" cy="5137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23478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Rockefeller Center Christmas trees are the largest and the most beautiful in New York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55804972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Those who are interested in theater will be able to enjoy different  musicals and shows on Broadway.</a:t>
            </a:r>
            <a:endParaRPr lang="ru-RU" sz="2800" b="1" dirty="0"/>
          </a:p>
        </p:txBody>
      </p:sp>
      <p:pic>
        <p:nvPicPr>
          <p:cNvPr id="13315" name="Picture 3" descr="C:\Users\Дмитрий\Desktop\нью йорк\brodvey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9849"/>
            <a:ext cx="4427985" cy="40136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Дмитрий\Desktop\нью йорк\brodvey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9850"/>
            <a:ext cx="4636987" cy="398764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2135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83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 Central Park you can have a rest  and spend a lazy day. It’s so huge that one can get lost there</a:t>
            </a:r>
            <a:endParaRPr lang="ru-RU" sz="4400" dirty="0"/>
          </a:p>
        </p:txBody>
      </p:sp>
      <p:pic>
        <p:nvPicPr>
          <p:cNvPr id="14338" name="Picture 2" descr="C:\Users\Дмитрий\Desktop\нью йорк\review-planet.ru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5143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97270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митрий\Desktop\нью йорк\review-planet.ru9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6"/>
            <a:ext cx="9144000" cy="515627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4934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rank_sinatra_-_new_york_new_york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  <p:pic>
        <p:nvPicPr>
          <p:cNvPr id="16386" name="Picture 2" descr="C:\Users\Дмитрий\Desktop\нью йорк\review-planet.ru8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434667"/>
            <a:ext cx="648072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 you for attention!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77846584"/>
      </p:ext>
    </p:extLst>
  </p:cSld>
  <p:clrMapOvr>
    <a:masterClrMapping/>
  </p:clrMapOvr>
  <p:transition spd="slow" advTm="900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rank_sinatra_-_new_york_new_york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343150"/>
            <a:ext cx="609600" cy="457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956"/>
            <a:ext cx="4359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New York is on the Hudson River.  It is the largest city in the USA</a:t>
            </a:r>
            <a:endParaRPr lang="ru-RU" sz="4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2050" name="Picture 2" descr="C:\Users\Дмитрий\Desktop\нью йорк\12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24" y="0"/>
            <a:ext cx="4784576" cy="51434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99161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58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7" y="137216"/>
            <a:ext cx="3098684" cy="2866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Arial" panose="020B0604020202020204" pitchFamily="34" charset="0"/>
              </a:rPr>
              <a:t>Another name for New York is Big Apple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Дмитрий\Desktop\нью йорк\new_york_manhattan_big_ap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71" y="411510"/>
            <a:ext cx="5811229" cy="455452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118396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5486"/>
            <a:ext cx="55081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cs typeface="Arial" panose="020B0604020202020204" pitchFamily="34" charset="0"/>
              </a:rPr>
              <a:t>New York consists of five boroughs: Manhattan, Brooklyn, Queens, Staten Island and the Bronx</a:t>
            </a:r>
            <a:endParaRPr lang="ru-RU" sz="4400" dirty="0">
              <a:cs typeface="Arial" panose="020B0604020202020204" pitchFamily="34" charset="0"/>
            </a:endParaRPr>
          </a:p>
        </p:txBody>
      </p:sp>
      <p:pic>
        <p:nvPicPr>
          <p:cNvPr id="3074" name="Picture 2" descr="C:\Users\Дмитрий\Desktop\нью йорк\new-york-Rayoni-300x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275606"/>
            <a:ext cx="3779912" cy="385644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74923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5486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One of the most famous symbols of America is the Statue of Liberty</a:t>
            </a:r>
            <a:endParaRPr lang="ru-RU" sz="4400" dirty="0"/>
          </a:p>
        </p:txBody>
      </p:sp>
      <p:pic>
        <p:nvPicPr>
          <p:cNvPr id="9219" name="Picture 3" descr="C:\Users\Дмитрий\Desktop\нью йорк\statuja-svobody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5940152" cy="51250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11044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3478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cs typeface="Arial" panose="020B0604020202020204" pitchFamily="34" charset="0"/>
              </a:rPr>
              <a:t>The heart of New York is Manhattan</a:t>
            </a:r>
            <a:endParaRPr lang="ru-RU" sz="4400" dirty="0">
              <a:cs typeface="Arial" panose="020B0604020202020204" pitchFamily="34" charset="0"/>
            </a:endParaRPr>
          </a:p>
        </p:txBody>
      </p:sp>
      <p:pic>
        <p:nvPicPr>
          <p:cNvPr id="4098" name="Picture 2" descr="C:\Users\Дмитрий\Desktop\нью йорк\new_york_st_giles_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7575"/>
            <a:ext cx="6624736" cy="280831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4013961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cs typeface="Arial" panose="020B0604020202020204" pitchFamily="34" charset="0"/>
              </a:rPr>
              <a:t>It has a lot of sights</a:t>
            </a:r>
            <a:endParaRPr lang="ru-RU" sz="4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5506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9502"/>
            <a:ext cx="54336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One of them is the Empire State Building. It is the tallest skyscraper </a:t>
            </a:r>
          </a:p>
          <a:p>
            <a:r>
              <a:rPr lang="en-US" sz="4400" dirty="0" smtClean="0"/>
              <a:t>but only  since September 11, </a:t>
            </a:r>
            <a:r>
              <a:rPr lang="en-US" sz="4400" dirty="0" smtClean="0"/>
              <a:t>200</a:t>
            </a:r>
            <a:r>
              <a:rPr lang="ru-RU" sz="4400" dirty="0" smtClean="0"/>
              <a:t>1</a:t>
            </a:r>
            <a:endParaRPr lang="ru-RU" sz="4400" dirty="0"/>
          </a:p>
        </p:txBody>
      </p:sp>
      <p:pic>
        <p:nvPicPr>
          <p:cNvPr id="6146" name="Picture 2" descr="C:\Users\Дмитрий\Desktop\нью йорк\морда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3477"/>
            <a:ext cx="3168352" cy="47242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7768"/>
      </p:ext>
    </p:extLst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123" y="411509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One of New York’s most famous museums is the Guggenheim Museum. It’s famous for its building, which was designed by a famous architect, Frank Lloyd Wright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46808669"/>
      </p:ext>
    </p:extLst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"/>
            <a:ext cx="9144000" cy="513947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2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00">
        <p:split orient="vert"/>
      </p:transition>
    </mc:Choice>
    <mc:Fallback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205</Words>
  <Application>Microsoft Office PowerPoint</Application>
  <PresentationFormat>Экран (16:9)</PresentationFormat>
  <Paragraphs>15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19</cp:revision>
  <dcterms:created xsi:type="dcterms:W3CDTF">2015-11-07T07:41:36Z</dcterms:created>
  <dcterms:modified xsi:type="dcterms:W3CDTF">2015-11-08T11:04:43Z</dcterms:modified>
</cp:coreProperties>
</file>