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65" r:id="rId3"/>
    <p:sldId id="259" r:id="rId4"/>
    <p:sldId id="258" r:id="rId5"/>
    <p:sldId id="267" r:id="rId6"/>
    <p:sldId id="257" r:id="rId7"/>
    <p:sldId id="268" r:id="rId8"/>
    <p:sldId id="266" r:id="rId9"/>
    <p:sldId id="26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799"/>
    <a:srgbClr val="C129A0"/>
    <a:srgbClr val="D64EC3"/>
    <a:srgbClr val="F75386"/>
    <a:srgbClr val="ECA2E0"/>
    <a:srgbClr val="F9AB7B"/>
    <a:srgbClr val="EC7818"/>
    <a:srgbClr val="BC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94494" autoAdjust="0"/>
  </p:normalViewPr>
  <p:slideViewPr>
    <p:cSldViewPr>
      <p:cViewPr>
        <p:scale>
          <a:sx n="44" d="100"/>
          <a:sy n="44" d="100"/>
        </p:scale>
        <p:origin x="-7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4C950-FC04-41F5-9B33-52EEFEBBB10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E16F7-3E97-41DC-A0ED-2B70336AF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2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E16F7-3E97-41DC-A0ED-2B70336AFA6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4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E16F7-3E97-41DC-A0ED-2B70336AFA6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7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3000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4.wma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audio" Target="../media/audio2.wav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14.wma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3.wma"/><Relationship Id="rId7" Type="http://schemas.openxmlformats.org/officeDocument/2006/relationships/image" Target="../media/image4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3.wm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wma"/><Relationship Id="rId7" Type="http://schemas.openxmlformats.org/officeDocument/2006/relationships/image" Target="../media/image6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m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6.wm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audio" Target="../media/media8.wma"/><Relationship Id="rId11" Type="http://schemas.openxmlformats.org/officeDocument/2006/relationships/image" Target="../media/image9.png"/><Relationship Id="rId5" Type="http://schemas.microsoft.com/office/2007/relationships/media" Target="../media/media8.wma"/><Relationship Id="rId10" Type="http://schemas.openxmlformats.org/officeDocument/2006/relationships/image" Target="../media/image6.png"/><Relationship Id="rId4" Type="http://schemas.openxmlformats.org/officeDocument/2006/relationships/audio" Target="../media/media6.wma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6.png"/><Relationship Id="rId3" Type="http://schemas.microsoft.com/office/2007/relationships/media" Target="../media/media6.wm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audio" Target="../media/media8.wma"/><Relationship Id="rId11" Type="http://schemas.openxmlformats.org/officeDocument/2006/relationships/image" Target="../media/image5.png"/><Relationship Id="rId5" Type="http://schemas.microsoft.com/office/2007/relationships/media" Target="../media/media8.wma"/><Relationship Id="rId10" Type="http://schemas.microsoft.com/office/2007/relationships/hdphoto" Target="../media/hdphoto2.wdp"/><Relationship Id="rId4" Type="http://schemas.openxmlformats.org/officeDocument/2006/relationships/audio" Target="../media/media6.wma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8.wma"/><Relationship Id="rId7" Type="http://schemas.openxmlformats.org/officeDocument/2006/relationships/image" Target="../media/image13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ma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8.wma"/><Relationship Id="rId7" Type="http://schemas.openxmlformats.org/officeDocument/2006/relationships/image" Target="../media/image15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m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8.wm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audio" Target="../media/media6.wma"/><Relationship Id="rId5" Type="http://schemas.microsoft.com/office/2007/relationships/media" Target="../media/media6.wma"/><Relationship Id="rId10" Type="http://schemas.openxmlformats.org/officeDocument/2006/relationships/image" Target="../media/image6.png"/><Relationship Id="rId4" Type="http://schemas.openxmlformats.org/officeDocument/2006/relationships/audio" Target="../media/media8.wma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63" y="0"/>
            <a:ext cx="93611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sha_i_Medved_-_Zastavka_(iPlayer.f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527425"/>
            <a:ext cx="609600" cy="609600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8" y="332656"/>
            <a:ext cx="763174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082" y="51011"/>
            <a:ext cx="8725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altLang="ru-RU" dirty="0" smtClean="0">
                <a:solidFill>
                  <a:schemeClr val="bg1"/>
                </a:solidFill>
              </a:rPr>
              <a:t>«Центр развития ребенка – детский сад №8 «Солнышко»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4255" y="3861048"/>
            <a:ext cx="880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Волшебные палочки!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591" y="5301208"/>
            <a:ext cx="8604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Выполнила презентацию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Воспитатель </a:t>
            </a:r>
            <a:r>
              <a:rPr lang="ru-RU" b="1" dirty="0" smtClean="0">
                <a:solidFill>
                  <a:schemeClr val="bg1"/>
                </a:solidFill>
              </a:rPr>
              <a:t>старшей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группы Костина В.С.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58960" y="6316870"/>
            <a:ext cx="621595" cy="421728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1358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15392" y="260648"/>
            <a:ext cx="8719615" cy="5379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57" b="95923" l="20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29" y="3644700"/>
            <a:ext cx="4517120" cy="30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1" y="89676"/>
            <a:ext cx="8926558" cy="6741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31320" y="553035"/>
            <a:ext cx="370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 свидания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10368" cy="346793"/>
          </a:xfrm>
          <a:prstGeom prst="actionButtonForwardNex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90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6416" y="11515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309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77080"/>
            <a:ext cx="2088232" cy="400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63087" y="1254365"/>
            <a:ext cx="586153" cy="5175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8784" y="1771890"/>
            <a:ext cx="1158876" cy="483643"/>
          </a:xfrm>
          <a:prstGeom prst="rect">
            <a:avLst/>
          </a:prstGeom>
          <a:solidFill>
            <a:srgbClr val="F7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8853" y="2255533"/>
            <a:ext cx="1719263" cy="4651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945" y="3719374"/>
            <a:ext cx="2871787" cy="491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89897" y="4215013"/>
            <a:ext cx="2298701" cy="5304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078" y="4745463"/>
            <a:ext cx="4011613" cy="5029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373" y="2720684"/>
            <a:ext cx="3444874" cy="517526"/>
          </a:xfrm>
          <a:prstGeom prst="rect">
            <a:avLst/>
          </a:prstGeom>
          <a:solidFill>
            <a:srgbClr val="8B3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1019" y="3238210"/>
            <a:ext cx="4609702" cy="481164"/>
          </a:xfrm>
          <a:prstGeom prst="rect">
            <a:avLst/>
          </a:prstGeom>
          <a:solidFill>
            <a:srgbClr val="BC1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56164" y="5242460"/>
            <a:ext cx="5157784" cy="4984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740886"/>
            <a:ext cx="5743576" cy="504057"/>
          </a:xfrm>
          <a:prstGeom prst="rect">
            <a:avLst/>
          </a:prstGeom>
          <a:solidFill>
            <a:srgbClr val="EC7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3898" y="6381328"/>
            <a:ext cx="521208" cy="401974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75506" y="1208327"/>
            <a:ext cx="609600" cy="609600"/>
          </a:xfrm>
          <a:prstGeom prst="rect">
            <a:avLst/>
          </a:prstGeom>
        </p:spPr>
      </p:pic>
      <p:pic>
        <p:nvPicPr>
          <p:cNvPr id="6" name="11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6389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27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277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723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9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7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4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4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2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2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2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3600753" y="6055730"/>
            <a:ext cx="573825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3800248" y="5768819"/>
            <a:ext cx="1143462" cy="500064"/>
          </a:xfrm>
          <a:prstGeom prst="rect">
            <a:avLst/>
          </a:prstGeom>
          <a:solidFill>
            <a:srgbClr val="F7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4019313" y="5489458"/>
            <a:ext cx="1705463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4230931" y="5201010"/>
            <a:ext cx="2282359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4432558" y="4915257"/>
            <a:ext cx="285386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4646646" y="4629731"/>
            <a:ext cx="3425821" cy="500066"/>
          </a:xfrm>
          <a:prstGeom prst="rect">
            <a:avLst/>
          </a:prstGeom>
          <a:solidFill>
            <a:srgbClr val="8B3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4862422" y="4344989"/>
            <a:ext cx="3994401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067514" y="4050459"/>
            <a:ext cx="4584356" cy="500065"/>
          </a:xfrm>
          <a:prstGeom prst="rect">
            <a:avLst/>
          </a:prstGeom>
          <a:solidFill>
            <a:srgbClr val="BC1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5294119" y="3764709"/>
            <a:ext cx="5155864" cy="50006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5496365" y="3478731"/>
            <a:ext cx="5726916" cy="500066"/>
          </a:xfrm>
          <a:prstGeom prst="rect">
            <a:avLst/>
          </a:prstGeom>
          <a:solidFill>
            <a:srgbClr val="EC7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C:\Users\MOLOTOVAT\Desktop\avatar-257904-20121226130250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597821"/>
            <a:ext cx="2125264" cy="40670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10908" y="6288016"/>
            <a:ext cx="521208" cy="438363"/>
          </a:xfrm>
          <a:prstGeom prst="actionButtonForwardNex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9823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6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2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2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2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2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2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2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2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2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2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2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2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2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2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2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2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2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2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2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2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2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2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2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2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2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2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2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2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2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2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2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2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2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82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2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2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1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2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82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2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2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080" y="5603483"/>
            <a:ext cx="2785356" cy="49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829987" y="4435537"/>
            <a:ext cx="2817876" cy="5064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1456261" y="4435768"/>
            <a:ext cx="2817414" cy="5064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820" y="3354261"/>
            <a:ext cx="2817877" cy="506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884754">
            <a:off x="-304517" y="2566165"/>
            <a:ext cx="2836671" cy="506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700375">
            <a:off x="873043" y="2542623"/>
            <a:ext cx="2806504" cy="4817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000242" y="4215940"/>
            <a:ext cx="545964" cy="6032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2" name="Рисунок 11" descr="C:\Users\MOLOTOVAT\Desktop\74503854_large_06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1"/>
          <a:stretch/>
        </p:blipFill>
        <p:spPr bwMode="auto">
          <a:xfrm>
            <a:off x="4926794" y="3607574"/>
            <a:ext cx="4117109" cy="30867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 rot="16200000">
            <a:off x="3763120" y="4974993"/>
            <a:ext cx="1731375" cy="4810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3176917" y="4974990"/>
            <a:ext cx="1731375" cy="4810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2582241" y="4978564"/>
            <a:ext cx="1724228" cy="4810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1767583" y="4218758"/>
            <a:ext cx="545962" cy="5976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Овальная выноска 1"/>
          <p:cNvSpPr/>
          <p:nvPr/>
        </p:nvSpPr>
        <p:spPr>
          <a:xfrm rot="20964034">
            <a:off x="3875552" y="321234"/>
            <a:ext cx="3516011" cy="3067803"/>
          </a:xfrm>
          <a:prstGeom prst="wedgeEllipseCallout">
            <a:avLst>
              <a:gd name="adj1" fmla="val 7640"/>
              <a:gd name="adj2" fmla="val 64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0150" y="2455747"/>
            <a:ext cx="1296144" cy="2658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3864356" y="1976687"/>
            <a:ext cx="1215049" cy="2747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4882017" y="1970065"/>
            <a:ext cx="121504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340150" y="1497549"/>
            <a:ext cx="1296144" cy="265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8910101">
            <a:off x="4084582" y="1109421"/>
            <a:ext cx="1296144" cy="27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729375">
            <a:off x="4591351" y="1114218"/>
            <a:ext cx="1296144" cy="2658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82438" y="1916832"/>
            <a:ext cx="225682" cy="2311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13031" y="1916830"/>
            <a:ext cx="226392" cy="2311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788541" y="2032394"/>
            <a:ext cx="293583" cy="6892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196959" y="2032393"/>
            <a:ext cx="288926" cy="6892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617400" y="2023386"/>
            <a:ext cx="288032" cy="6892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C:\Users\MOLOTOVAT\Desktop\74503854_large_06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1"/>
          <a:stretch/>
        </p:blipFill>
        <p:spPr bwMode="auto">
          <a:xfrm>
            <a:off x="4942336" y="3607467"/>
            <a:ext cx="4117109" cy="30867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646008" cy="403052"/>
          </a:xfrm>
          <a:prstGeom prst="actionButtonForwardNex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99497" y="3065749"/>
            <a:ext cx="609600" cy="609600"/>
          </a:xfrm>
          <a:prstGeom prst="rect">
            <a:avLst/>
          </a:prstGeom>
        </p:spPr>
      </p:pic>
      <p:pic>
        <p:nvPicPr>
          <p:cNvPr id="13" name="0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34303" y="10950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1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26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1" grpId="0" animBg="1"/>
      <p:bldP spid="15" grpId="0" animBg="1"/>
      <p:bldP spid="16" grpId="0" animBg="1"/>
      <p:bldP spid="22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080" y="5603483"/>
            <a:ext cx="2785356" cy="49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829987" y="4435537"/>
            <a:ext cx="2817876" cy="5064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1456261" y="4435767"/>
            <a:ext cx="2817414" cy="5064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940" y="3358719"/>
            <a:ext cx="2817877" cy="506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884754">
            <a:off x="-304517" y="2566165"/>
            <a:ext cx="2836671" cy="506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700375">
            <a:off x="873043" y="2542623"/>
            <a:ext cx="2806504" cy="4817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000242" y="4215940"/>
            <a:ext cx="545964" cy="6032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2" name="Рисунок 11" descr="C:\Users\MOLOTOVAT\Desktop\74503854_large_06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1"/>
          <a:stretch/>
        </p:blipFill>
        <p:spPr bwMode="auto">
          <a:xfrm>
            <a:off x="4926794" y="3607574"/>
            <a:ext cx="4117109" cy="30867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 rot="16200000">
            <a:off x="3763120" y="4974993"/>
            <a:ext cx="1731375" cy="4810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3176917" y="4974990"/>
            <a:ext cx="1731375" cy="4810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2582241" y="4978564"/>
            <a:ext cx="1724228" cy="4810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1778248" y="4218758"/>
            <a:ext cx="545962" cy="5976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16416" y="6309319"/>
            <a:ext cx="645896" cy="388869"/>
          </a:xfrm>
          <a:prstGeom prst="actionButtonForwardNex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34303" y="1196752"/>
            <a:ext cx="609600" cy="609600"/>
          </a:xfrm>
          <a:prstGeom prst="rect">
            <a:avLst/>
          </a:prstGeom>
        </p:spPr>
      </p:pic>
      <p:pic>
        <p:nvPicPr>
          <p:cNvPr id="11" name="0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34303" y="2051707"/>
            <a:ext cx="609600" cy="609600"/>
          </a:xfrm>
          <a:prstGeom prst="rect">
            <a:avLst/>
          </a:prstGeom>
        </p:spPr>
      </p:pic>
      <p:pic>
        <p:nvPicPr>
          <p:cNvPr id="13" name="00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34303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circle/>
      </p:transition>
    </mc:Choice>
    <mc:Fallback xmlns="">
      <p:transition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656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156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906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3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5496" y="5759878"/>
            <a:ext cx="1444626" cy="4349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5369" y="5759879"/>
            <a:ext cx="1444626" cy="4349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9766" y="5759879"/>
            <a:ext cx="1444626" cy="4413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934" y="5759879"/>
            <a:ext cx="944562" cy="441355"/>
          </a:xfrm>
          <a:prstGeom prst="rect">
            <a:avLst/>
          </a:prstGeom>
          <a:solidFill>
            <a:srgbClr val="F7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77011" y="5759878"/>
            <a:ext cx="928358" cy="434978"/>
          </a:xfrm>
          <a:prstGeom prst="rect">
            <a:avLst/>
          </a:prstGeom>
          <a:solidFill>
            <a:srgbClr val="F7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9995" y="5759878"/>
            <a:ext cx="944563" cy="441355"/>
          </a:xfrm>
          <a:prstGeom prst="rect">
            <a:avLst/>
          </a:prstGeom>
          <a:solidFill>
            <a:srgbClr val="F7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C:\Users\MOLOTOVAT\Desktop\avatar-257904-20121226130250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52936"/>
            <a:ext cx="1876432" cy="36429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ьная выноска 1"/>
          <p:cNvSpPr/>
          <p:nvPr/>
        </p:nvSpPr>
        <p:spPr>
          <a:xfrm>
            <a:off x="2699792" y="1302115"/>
            <a:ext cx="4948777" cy="2011920"/>
          </a:xfrm>
          <a:prstGeom prst="wedgeEllipseCallout">
            <a:avLst>
              <a:gd name="adj1" fmla="val 48831"/>
              <a:gd name="adj2" fmla="val 49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76019" y="2421087"/>
            <a:ext cx="547881" cy="278644"/>
          </a:xfrm>
          <a:prstGeom prst="rect">
            <a:avLst/>
          </a:prstGeom>
          <a:solidFill>
            <a:srgbClr val="F7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8632" y="2421087"/>
            <a:ext cx="818646" cy="2786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16396" y="2421087"/>
            <a:ext cx="540992" cy="278644"/>
          </a:xfrm>
          <a:prstGeom prst="rect">
            <a:avLst/>
          </a:prstGeom>
          <a:solidFill>
            <a:srgbClr val="F7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66688" y="2421087"/>
            <a:ext cx="812236" cy="2786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16381" y="2421087"/>
            <a:ext cx="540992" cy="278644"/>
          </a:xfrm>
          <a:prstGeom prst="rect">
            <a:avLst/>
          </a:prstGeom>
          <a:solidFill>
            <a:srgbClr val="F7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57373" y="2421087"/>
            <a:ext cx="818646" cy="2786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3" y="6258384"/>
            <a:ext cx="580288" cy="394344"/>
          </a:xfrm>
          <a:prstGeom prst="actionButtonForwardNex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67024" y="116632"/>
            <a:ext cx="609600" cy="609600"/>
          </a:xfrm>
          <a:prstGeom prst="rect">
            <a:avLst/>
          </a:prstGeom>
        </p:spPr>
      </p:pic>
      <p:pic>
        <p:nvPicPr>
          <p:cNvPr id="6" name="0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60433" y="997315"/>
            <a:ext cx="609600" cy="609600"/>
          </a:xfrm>
          <a:prstGeom prst="rect">
            <a:avLst/>
          </a:prstGeom>
        </p:spPr>
      </p:pic>
      <p:pic>
        <p:nvPicPr>
          <p:cNvPr id="8" name="00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45777" y="1859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circle/>
      </p:transition>
    </mc:Choice>
    <mc:Fallback xmlns="">
      <p:transition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3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45602"/>
            <a:ext cx="1878013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968" y="5835161"/>
            <a:ext cx="963613" cy="462387"/>
          </a:xfrm>
          <a:prstGeom prst="rect">
            <a:avLst/>
          </a:prstGeom>
          <a:solidFill>
            <a:srgbClr val="F7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8256" y="5835162"/>
            <a:ext cx="963613" cy="462387"/>
          </a:xfrm>
          <a:prstGeom prst="rect">
            <a:avLst/>
          </a:prstGeom>
          <a:solidFill>
            <a:srgbClr val="F7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5544" y="5835161"/>
            <a:ext cx="963614" cy="462387"/>
          </a:xfrm>
          <a:prstGeom prst="rect">
            <a:avLst/>
          </a:prstGeom>
          <a:solidFill>
            <a:srgbClr val="F753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4581" y="5835161"/>
            <a:ext cx="1463675" cy="4623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0422" y="5835162"/>
            <a:ext cx="1463675" cy="4623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51869" y="5835162"/>
            <a:ext cx="1463675" cy="4623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165303"/>
            <a:ext cx="648072" cy="422259"/>
          </a:xfrm>
          <a:prstGeom prst="actionButtonForwardNex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3858" y="260648"/>
            <a:ext cx="609600" cy="609600"/>
          </a:xfrm>
          <a:prstGeom prst="rect">
            <a:avLst/>
          </a:prstGeom>
        </p:spPr>
      </p:pic>
      <p:pic>
        <p:nvPicPr>
          <p:cNvPr id="13" name="00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7680" y="126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8000">
        <p:circle/>
      </p:transition>
    </mc:Choice>
    <mc:Fallback xmlns="">
      <p:transition spd="slow" advClick="0" advTm="1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962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462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3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18780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2339751" y="200906"/>
            <a:ext cx="5832649" cy="2520280"/>
          </a:xfrm>
          <a:prstGeom prst="wedgeEllipseCallout">
            <a:avLst>
              <a:gd name="adj1" fmla="val 38995"/>
              <a:gd name="adj2" fmla="val 63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377" y="5709765"/>
            <a:ext cx="517525" cy="5921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611" y="5117629"/>
            <a:ext cx="504056" cy="592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1350" y="4525492"/>
            <a:ext cx="504056" cy="592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7803" y="5709766"/>
            <a:ext cx="504056" cy="592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16004" y="4525492"/>
            <a:ext cx="517525" cy="592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0278" y="5117630"/>
            <a:ext cx="517525" cy="592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2982" y="3998868"/>
            <a:ext cx="3462337" cy="526624"/>
          </a:xfrm>
          <a:prstGeom prst="rect">
            <a:avLst/>
          </a:prstGeom>
          <a:solidFill>
            <a:srgbClr val="8B3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58778" y="1349040"/>
            <a:ext cx="360040" cy="3240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8818" y="1025004"/>
            <a:ext cx="360040" cy="3240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98738" y="1673076"/>
            <a:ext cx="360040" cy="312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78858" y="692696"/>
            <a:ext cx="2160240" cy="332308"/>
          </a:xfrm>
          <a:prstGeom prst="rect">
            <a:avLst/>
          </a:prstGeom>
          <a:solidFill>
            <a:srgbClr val="8B3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061637" y="1692118"/>
            <a:ext cx="360040" cy="3240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01596" y="1368544"/>
            <a:ext cx="360041" cy="323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41557" y="1035928"/>
            <a:ext cx="360039" cy="3240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88424" y="6301902"/>
            <a:ext cx="634884" cy="434454"/>
          </a:xfrm>
          <a:prstGeom prst="actionButtonForwardNex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86274" y="1304693"/>
            <a:ext cx="609600" cy="609600"/>
          </a:xfrm>
          <a:prstGeom prst="rect">
            <a:avLst/>
          </a:prstGeom>
        </p:spPr>
      </p:pic>
      <p:pic>
        <p:nvPicPr>
          <p:cNvPr id="10" name="00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9469" y="184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14354"/>
      </p:ext>
    </p:extLst>
  </p:cSld>
  <p:clrMapOvr>
    <a:masterClrMapping/>
  </p:clrMapOvr>
  <p:transition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53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2636" y="4522667"/>
            <a:ext cx="536575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39211" y="5132267"/>
            <a:ext cx="504056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5509" y="5132267"/>
            <a:ext cx="504056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3267" y="5741867"/>
            <a:ext cx="496053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7193" y="4522667"/>
            <a:ext cx="504056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1453" y="5741867"/>
            <a:ext cx="504056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1249" y="3973392"/>
            <a:ext cx="3481387" cy="549275"/>
          </a:xfrm>
          <a:prstGeom prst="rect">
            <a:avLst/>
          </a:prstGeom>
          <a:solidFill>
            <a:srgbClr val="8B3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01" y="1144120"/>
            <a:ext cx="412115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33568" y="6302135"/>
            <a:ext cx="630920" cy="410186"/>
          </a:xfrm>
          <a:prstGeom prst="actionButtonForwardNex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36885" y="2381576"/>
            <a:ext cx="609600" cy="609600"/>
          </a:xfrm>
          <a:prstGeom prst="rect">
            <a:avLst/>
          </a:prstGeom>
        </p:spPr>
      </p:pic>
      <p:pic>
        <p:nvPicPr>
          <p:cNvPr id="14" name="00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36885" y="1484784"/>
            <a:ext cx="609600" cy="609600"/>
          </a:xfrm>
          <a:prstGeom prst="rect">
            <a:avLst/>
          </a:prstGeom>
        </p:spPr>
      </p:pic>
      <p:pic>
        <p:nvPicPr>
          <p:cNvPr id="15" name="0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9133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77294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945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445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6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3314</TotalTime>
  <Words>100</Words>
  <Application>Microsoft Office PowerPoint</Application>
  <PresentationFormat>Экран (4:3)</PresentationFormat>
  <Paragraphs>78</Paragraphs>
  <Slides>10</Slides>
  <Notes>2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Молокова Татьяна Андреевна</dc:creator>
  <cp:lastModifiedBy>Виктория</cp:lastModifiedBy>
  <cp:revision>303</cp:revision>
  <dcterms:created xsi:type="dcterms:W3CDTF">2014-01-27T07:32:08Z</dcterms:created>
  <dcterms:modified xsi:type="dcterms:W3CDTF">2016-02-26T17:38:37Z</dcterms:modified>
</cp:coreProperties>
</file>