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20"/>
  </p:notesMasterIdLst>
  <p:sldIdLst>
    <p:sldId id="256" r:id="rId3"/>
    <p:sldId id="287" r:id="rId4"/>
    <p:sldId id="258" r:id="rId5"/>
    <p:sldId id="263" r:id="rId6"/>
    <p:sldId id="280" r:id="rId7"/>
    <p:sldId id="286" r:id="rId8"/>
    <p:sldId id="271" r:id="rId9"/>
    <p:sldId id="262" r:id="rId10"/>
    <p:sldId id="265" r:id="rId11"/>
    <p:sldId id="266" r:id="rId12"/>
    <p:sldId id="270" r:id="rId13"/>
    <p:sldId id="278" r:id="rId14"/>
    <p:sldId id="277" r:id="rId15"/>
    <p:sldId id="284" r:id="rId16"/>
    <p:sldId id="276" r:id="rId17"/>
    <p:sldId id="268" r:id="rId18"/>
    <p:sldId id="28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50" autoAdjust="0"/>
    <p:restoredTop sz="86290" autoAdjust="0"/>
  </p:normalViewPr>
  <p:slideViewPr>
    <p:cSldViewPr>
      <p:cViewPr>
        <p:scale>
          <a:sx n="62" d="100"/>
          <a:sy n="62" d="100"/>
        </p:scale>
        <p:origin x="-1356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E0230-3A97-4379-B47D-67451A4ED478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51234-3FDB-43F8-B83F-D5740BE5F1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84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1234-3FDB-43F8-B83F-D5740BE5F1F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855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>
                <a:solidFill>
                  <a:srgbClr val="EEECE1">
                    <a:shade val="90000"/>
                  </a:srgbClr>
                </a:solidFill>
              </a:rPr>
              <a:pPr/>
              <a:t>15.02.2016</a:t>
            </a:fld>
            <a:endParaRPr lang="ru-RU">
              <a:solidFill>
                <a:srgbClr val="EEECE1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EECE1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>
                <a:solidFill>
                  <a:srgbClr val="EEECE1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EECE1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45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15.02.2016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5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>
                <a:solidFill>
                  <a:srgbClr val="EEECE1">
                    <a:shade val="90000"/>
                  </a:srgbClr>
                </a:solidFill>
              </a:rPr>
              <a:pPr/>
              <a:t>15.02.2016</a:t>
            </a:fld>
            <a:endParaRPr lang="ru-RU">
              <a:solidFill>
                <a:srgbClr val="EEECE1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EECE1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>
                <a:solidFill>
                  <a:srgbClr val="EEECE1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EECE1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12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15.02.2016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5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15.02.2016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90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15.02.2016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23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15.02.2016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06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15.02.2016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05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15.02.2016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24147C3-636F-42DE-A6B5-25F02E5BEA19}" type="slidenum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84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15.02.2016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05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15.02.2016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0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47C3-636F-42DE-A6B5-25F02E5BEA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39B9-11BC-484F-8B63-DEB1D47B0026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24147C3-636F-42DE-A6B5-25F02E5BEA1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E2739B9-11BC-484F-8B63-DEB1D47B0026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24147C3-636F-42DE-A6B5-25F02E5BEA19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E2739B9-11BC-484F-8B63-DEB1D47B0026}" type="datetimeFigureOut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15.02.2016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24147C3-636F-42DE-A6B5-25F02E5BEA19}" type="slidenum">
              <a:rPr lang="ru-RU" smtClean="0">
                <a:solidFill>
                  <a:srgbClr val="1F497D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54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412776"/>
            <a:ext cx="5688632" cy="3645024"/>
          </a:xfrm>
        </p:spPr>
        <p:txBody>
          <a:bodyPr/>
          <a:lstStyle/>
          <a:p>
            <a:pPr algn="ctr"/>
            <a:r>
              <a:rPr lang="ru-RU" sz="4000" dirty="0" smtClean="0">
                <a:latin typeface="Arial" pitchFamily="34" charset="0"/>
                <a:cs typeface="Arial" pitchFamily="34" charset="0"/>
              </a:rPr>
              <a:t>Ознакомление 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детей раннего возраста с окружающим миром через детское экспериментирование.</a:t>
            </a:r>
          </a:p>
        </p:txBody>
      </p:sp>
      <p:sp>
        <p:nvSpPr>
          <p:cNvPr id="4" name="Подзаголовок 4"/>
          <p:cNvSpPr txBox="1">
            <a:spLocks/>
          </p:cNvSpPr>
          <p:nvPr/>
        </p:nvSpPr>
        <p:spPr>
          <a:xfrm>
            <a:off x="971600" y="4104836"/>
            <a:ext cx="7416496" cy="876300"/>
          </a:xfrm>
          <a:prstGeom prst="rect">
            <a:avLst/>
          </a:prstGeom>
        </p:spPr>
        <p:txBody>
          <a:bodyPr vert="horz" lIns="0" rIns="18288">
            <a:normAutofit fontScale="25000" lnSpcReduction="2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 smtClean="0">
                <a:latin typeface="Arial" pitchFamily="34" charset="0"/>
                <a:cs typeface="Arial" pitchFamily="34" charset="0"/>
              </a:rPr>
              <a:t>Подготовила:  </a:t>
            </a:r>
            <a:r>
              <a:rPr lang="ru-RU" sz="8000" b="1" dirty="0" err="1" smtClean="0">
                <a:latin typeface="Arial" pitchFamily="34" charset="0"/>
                <a:cs typeface="Arial" pitchFamily="34" charset="0"/>
              </a:rPr>
              <a:t>Веллеыу</a:t>
            </a:r>
            <a:r>
              <a:rPr lang="ru-RU" sz="8000" b="1" dirty="0" smtClean="0">
                <a:latin typeface="Arial" pitchFamily="34" charset="0"/>
                <a:cs typeface="Arial" pitchFamily="34" charset="0"/>
              </a:rPr>
              <a:t> А.Н.</a:t>
            </a:r>
          </a:p>
          <a:p>
            <a:r>
              <a:rPr lang="ru-RU" sz="8000" b="1" dirty="0" smtClean="0">
                <a:latin typeface="Arial" pitchFamily="34" charset="0"/>
                <a:cs typeface="Arial" pitchFamily="34" charset="0"/>
              </a:rPr>
              <a:t>   воспитатель МБДОУ  Детский сад №30     </a:t>
            </a:r>
          </a:p>
        </p:txBody>
      </p:sp>
    </p:spTree>
    <p:extLst>
      <p:ext uri="{BB962C8B-B14F-4D97-AF65-F5344CB8AC3E}">
        <p14:creationId xmlns:p14="http://schemas.microsoft.com/office/powerpoint/2010/main" val="297768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3"/>
    </mc:Choice>
    <mc:Fallback xmlns="">
      <p:transition spd="slow" advTm="415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-603448"/>
            <a:ext cx="7772400" cy="1296144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Тема: «Воздух»</a:t>
            </a:r>
            <a:endParaRPr lang="ru-RU" sz="40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D:\Я НА Фото с детьми 2015-2016год\ЗБОРНАЯ ФОТО\Фото1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997" y="792785"/>
            <a:ext cx="3614531" cy="27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92785"/>
            <a:ext cx="3613544" cy="271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D:\Я НА Фото с детьми 2015-2016год\ЗБОРНАЯ ФОТО\Фото13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997" y="3789040"/>
            <a:ext cx="3614531" cy="27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Я НА Фото с детьми 2015-2016год\ЗБОРНАЯ ФОТО\Фото13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63766"/>
            <a:ext cx="3613544" cy="271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8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6"/>
    </mc:Choice>
    <mc:Fallback xmlns="">
      <p:transition spd="slow" advTm="1094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836712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Тема: «Камни»</a:t>
            </a:r>
            <a:endParaRPr lang="ru-RU" sz="40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D:\Я НА Фото с детьми 2015-2016год\ЗБОРНАЯ ФОТО\Фото13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7260"/>
            <a:ext cx="3354341" cy="251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Я НА Фото с детьми 2015-2016год\ЗБОРНАЯ ФОТО\Фото13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42" y="1057260"/>
            <a:ext cx="3354341" cy="251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Я НА Фото с детьми 2015-2016год\ЗБОРНАЯ ФОТО\Фото13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33056"/>
            <a:ext cx="374441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6"/>
    </mc:Choice>
    <mc:Fallback xmlns="">
      <p:transition spd="slow" advTm="1445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60648"/>
            <a:ext cx="7772400" cy="395372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Тема: «Бумага»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Анжела\Desktop\Фото1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12736"/>
            <a:ext cx="3601144" cy="270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жела\Desktop\Фото1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12736"/>
            <a:ext cx="3463396" cy="259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нжела\Desktop\Фото1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3515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05064"/>
            <a:ext cx="3453604" cy="258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19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7"/>
    </mc:Choice>
    <mc:Fallback xmlns="">
      <p:transition spd="slow" advTm="915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332656"/>
            <a:ext cx="7772400" cy="388172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" pitchFamily="34" charset="0"/>
                <a:cs typeface="Arial" pitchFamily="34" charset="0"/>
              </a:rPr>
              <a:t>«Наблюдение»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 descr="D:\Фото детей в Детском саду работа\ФОТО ДЕТЕЙ 2015-2016ГОД\Фото0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374504" cy="25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Фото детей в Детском саду работа\фото детей 1-й мл.гуппы 2014г-2015г\Фото0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04" y="1363590"/>
            <a:ext cx="3398507" cy="25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Фото детей в Детском саду работа\фото детей 1-й мл.гуппы 2014г-2015г\Фото0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83007"/>
            <a:ext cx="3287688" cy="246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Фото детей в Детском саду работа\фото детей 1-й мл.гуппы 2014г-2015г\Фото08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96" y="4149080"/>
            <a:ext cx="3332923" cy="24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0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7"/>
    </mc:Choice>
    <mc:Fallback xmlns="">
      <p:transition spd="slow" advTm="1384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Фото детей в Детском саду работа\фото детей 1-й мл.гуппы 2014г-2015г\Фото0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41" y="764704"/>
            <a:ext cx="3494517" cy="26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Фото детей в Детском саду работа\фото детей 1-й мл.гуппы 2014г-2015г\Фото0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532651" cy="26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Фото детей в Детском саду работа\фото детей 1-й мл.гуппы 2014г-2015г\Фото0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2" y="3717032"/>
            <a:ext cx="3374504" cy="25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Фото детей в Детском саду работа\фото детей 1-й мл.гуппы 2014г-2015г\Фото02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347850" cy="251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11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03"/>
    </mc:Choice>
    <mc:Fallback xmlns="">
      <p:transition spd="slow" advTm="2370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Фото детей в Детском саду работа\фото детей 1-й мл.гуппы 2014г-2015г\Фото0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26067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Фото детей в Детском саду работа\фото детей 1-й мл.гуппы 2014г-2015г\Фото0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85530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Фото детей в Детском саду работа\фото детей 1-й мл.гуппы 2014г-2015г\Фото05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00" y="378100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Фото детей в Детском саду работа\фото детей 1-й мл.гуппы 2014г-2015г\Фото05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592" y="2741418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D:\Фото детей в Детском саду работа\фото детей 1-й мл.гуппы 2014г-2015г\Фото05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860" y="4941168"/>
            <a:ext cx="2325767" cy="174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D:\Фото детей в Детском саду работа\фото детей 1-й мл.гуппы 2014г-2015г\Фото04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64704"/>
            <a:ext cx="3131763" cy="234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D:\Фото детей в Детском саду работа\фото детей 1-й мл.гуппы 2014г-2015г\Фото05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78" y="4509120"/>
            <a:ext cx="2582416" cy="193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59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0"/>
    </mc:Choice>
    <mc:Fallback xmlns="">
      <p:transition spd="slow" advTm="722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Я НА Фото с детьми 2015-2016год\ЗБОРНАЯ ФОТО\Фото1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5029"/>
            <a:ext cx="3833299" cy="28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Я НА Фото с детьми 2015-2016год\ЗБОРНАЯ ФОТО\Фото1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65" y="625028"/>
            <a:ext cx="3833301" cy="28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Я НА Фото с детьми 2015-2016год\ЗБОРНАЯ ФОТО\Фото13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57274"/>
            <a:ext cx="3833299" cy="28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Я НА Фото с детьми 2015-2016год\ЗБОРНАЯ ФОТО\Фото13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65" y="3757274"/>
            <a:ext cx="3833301" cy="28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6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7"/>
    </mc:Choice>
    <mc:Fallback xmlns="">
      <p:transition spd="slow" advTm="1562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412776"/>
            <a:ext cx="7772400" cy="3384376"/>
          </a:xfrm>
        </p:spPr>
        <p:txBody>
          <a:bodyPr>
            <a:noAutofit/>
          </a:bodyPr>
          <a:lstStyle/>
          <a:p>
            <a:pPr algn="ctr"/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40582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7854696" cy="6048672"/>
          </a:xfrm>
        </p:spPr>
        <p:txBody>
          <a:bodyPr>
            <a:normAutofit/>
          </a:bodyPr>
          <a:lstStyle/>
          <a:p>
            <a:pPr lvl="0" algn="ctr"/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4000" dirty="0" smtClean="0">
                <a:latin typeface="Arial" pitchFamily="34" charset="0"/>
                <a:cs typeface="Arial" pitchFamily="34" charset="0"/>
              </a:rPr>
              <a:t>«Причины встречающейся интеллектуальной пассивности детей часто лежат  в ограниченности их интеллектуальных впечатлений, интересов»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 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Слова Н. Н.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Поддъякова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2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6"/>
    </mc:Choice>
    <mc:Fallback xmlns="">
      <p:transition spd="slow" advTm="1073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544" y="188640"/>
            <a:ext cx="7854696" cy="6552728"/>
          </a:xfrm>
        </p:spPr>
        <p:txBody>
          <a:bodyPr>
            <a:noAutofit/>
          </a:bodyPr>
          <a:lstStyle/>
          <a:p>
            <a:pPr lvl="0" algn="l"/>
            <a:r>
              <a:rPr lang="ru-RU" sz="2800" b="0" u="sng" dirty="0" smtClean="0">
                <a:latin typeface="Arial" pitchFamily="34" charset="0"/>
                <a:cs typeface="Arial" pitchFamily="34" charset="0"/>
              </a:rPr>
              <a:t>Цель. </a:t>
            </a:r>
          </a:p>
          <a:p>
            <a:pPr lvl="0" algn="ctr"/>
            <a:r>
              <a:rPr lang="ru-RU" sz="2800" b="0" dirty="0" smtClean="0">
                <a:latin typeface="Arial" pitchFamily="34" charset="0"/>
                <a:cs typeface="Arial" pitchFamily="34" charset="0"/>
              </a:rPr>
              <a:t>Развитие познавательной сферы детей младшего дошкольного возраста через включение в процесс экспериментирования.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ru-RU" sz="2800" b="0" u="sng" dirty="0" smtClean="0">
                <a:latin typeface="Arial" pitchFamily="34" charset="0"/>
                <a:cs typeface="Arial" pitchFamily="34" charset="0"/>
              </a:rPr>
              <a:t>Задачи.</a:t>
            </a:r>
          </a:p>
          <a:p>
            <a:pPr marL="342900" lvl="0" indent="-342900" algn="l">
              <a:buClr>
                <a:schemeClr val="tx1"/>
              </a:buClr>
              <a:buFont typeface="Wingdings" pitchFamily="2" charset="2"/>
              <a:buChar char="v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Углубить представления о живой и неживой природе.</a:t>
            </a:r>
          </a:p>
          <a:p>
            <a:pPr marL="342900" lvl="0" indent="-342900" algn="l">
              <a:buClr>
                <a:schemeClr val="tx1"/>
              </a:buClr>
              <a:buFont typeface="Wingdings" pitchFamily="2" charset="2"/>
              <a:buChar char="v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Способствовать к участию детей в исследованиях и обобщению результатов опытов.</a:t>
            </a:r>
          </a:p>
          <a:p>
            <a:pPr marL="342900" lvl="0" indent="-342900" algn="l">
              <a:buClr>
                <a:schemeClr val="tx1"/>
              </a:buClr>
              <a:buFont typeface="Wingdings" pitchFamily="2" charset="2"/>
              <a:buChar char="v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Формировать представления о свойствах и качествах предметного мира.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16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6"/>
    </mc:Choice>
    <mc:Fallback xmlns="">
      <p:transition spd="slow" advTm="1073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7992888" cy="4608512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Составлен тематический план.</a:t>
            </a:r>
          </a:p>
          <a:p>
            <a:pPr marL="571500" indent="-571500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Разработан цикл занятий.</a:t>
            </a:r>
          </a:p>
          <a:p>
            <a:pPr marL="571500" indent="-571500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Картотека опытов.</a:t>
            </a:r>
          </a:p>
          <a:p>
            <a:pPr marL="571500" indent="-571500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Созданы условия для решения возможности экспериментальной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68138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6"/>
    </mc:Choice>
    <mc:Fallback xmlns="">
      <p:transition spd="slow" advTm="1838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770" y="4437112"/>
            <a:ext cx="7772400" cy="2235296"/>
          </a:xfrm>
        </p:spPr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  <a:effectLst/>
                <a:latin typeface="Arial Black" pitchFamily="34" charset="0"/>
              </a:rPr>
              <a:t>    </a:t>
            </a:r>
            <a:endParaRPr lang="ru-RU" sz="2800" dirty="0"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48680"/>
            <a:ext cx="9143999" cy="6048671"/>
          </a:xfrm>
        </p:spPr>
        <p:txBody>
          <a:bodyPr/>
          <a:lstStyle/>
          <a:p>
            <a:pPr algn="ctr"/>
            <a:r>
              <a:rPr lang="ru-RU" sz="2800" b="1" dirty="0" smtClean="0"/>
              <a:t>    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Создание условий в группе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06393"/>
            <a:ext cx="3168823" cy="237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28" y="1445176"/>
            <a:ext cx="3331760" cy="24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1" y="4232858"/>
            <a:ext cx="3159710" cy="237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42" y="4232858"/>
            <a:ext cx="3249246" cy="237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43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0"/>
    </mc:Choice>
    <mc:Fallback xmlns="">
      <p:transition spd="slow" advTm="1263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0352" y="116632"/>
            <a:ext cx="7772400" cy="792088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Тема: «Вода»</a:t>
            </a:r>
            <a:endParaRPr 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D:\Я НА Фото с детьми 2015-2016год\ЗБОРНАЯ ФОТО\Фото1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584" y="1124744"/>
            <a:ext cx="3302496" cy="24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Я НА Фото с детьми 2015-2016год\ЗБОРНАЯ ФОТО\Фото12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584" y="3966215"/>
            <a:ext cx="3204984" cy="24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Я НА Фото с детьми 2015-2016год\ЗБОРНАЯ ФОТО\Фото13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0680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Фото детей в Детском саду работа\ФОТО ДЕТЕЙ 2015-2016ГОД\Фото1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7995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32"/>
    </mc:Choice>
    <mc:Fallback xmlns="">
      <p:transition spd="slow" advTm="1443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Я НА Фото с детьми 2015-2016год\ЗБОРНАЯ ФОТО\Фото1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40" y="620688"/>
            <a:ext cx="3894294" cy="292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Я НА Фото с детьми 2015-2016год\ЗБОРНАЯ ФОТО\Фото1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3856160" cy="289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жела\Desktop\Фото14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79551"/>
            <a:ext cx="3856161" cy="289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нжела\Desktop\Фото14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79551"/>
            <a:ext cx="3856159" cy="289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0"/>
    </mc:Choice>
    <mc:Fallback xmlns="">
      <p:transition spd="slow" advTm="663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Я НА Фото с детьми 2015-2016год\ЗБОРНАЯ ФОТО\Фото1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7936"/>
            <a:ext cx="3878560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Я НА Фото с детьми 2015-2016год\ЗБОРНАЯ ФОТО\Фото1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96384"/>
            <a:ext cx="3878559" cy="290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Я НА Фото с детьми 2015-2016год\ЗБОРНАЯ ФОТО\Фото1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7936"/>
            <a:ext cx="3878560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Фото детей в Детском саду работа\фото детей 1-й мл.гуппы 2014г-2015г\Фото05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65626"/>
            <a:ext cx="3878560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1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9"/>
    </mc:Choice>
    <mc:Fallback xmlns="">
      <p:transition spd="slow" advTm="1292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988" y="-46892"/>
            <a:ext cx="7772400" cy="739588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Тема: «Песок»</a:t>
            </a:r>
            <a:endParaRPr lang="ru-RU" sz="40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D:\Фото детей в Детском саду работа\фото детей 1-й мл.гуппы 2014г-2015г\Фото08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2715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Фото детей в Детском саду работа\фото детей 1-й мл.гуппы 2014г-2015г\Фото08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24" y="886711"/>
            <a:ext cx="3581739" cy="268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Я НА Фото с детьми 2015-2016год\ЗБОРНАЯ ФОТО\Фото1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24" y="3861048"/>
            <a:ext cx="3693380" cy="277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Фото детей в Детском саду работа\фото детей 1-й мл.гуппы 2014г-2015г\Фото08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1" y="3775945"/>
            <a:ext cx="3806851" cy="285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5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9"/>
    </mc:Choice>
    <mc:Fallback xmlns="">
      <p:transition spd="slow" advTm="27059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2151</TotalTime>
  <Words>144</Words>
  <Application>Microsoft Office PowerPoint</Application>
  <PresentationFormat>Экран (4:3)</PresentationFormat>
  <Paragraphs>33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Поток</vt:lpstr>
      <vt:lpstr>1_Поток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    Тема: «Вода»</vt:lpstr>
      <vt:lpstr>Презентация PowerPoint</vt:lpstr>
      <vt:lpstr>Презентация PowerPoint</vt:lpstr>
      <vt:lpstr>Тема: «Песок»</vt:lpstr>
      <vt:lpstr>Тема: «Воздух»</vt:lpstr>
      <vt:lpstr>Тема: «Камни»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Г.Приморско-Ахтарск Муниципальное бюджетное дошкольное</dc:title>
  <dc:creator>Пользователь</dc:creator>
  <cp:lastModifiedBy>Анжела</cp:lastModifiedBy>
  <cp:revision>171</cp:revision>
  <dcterms:created xsi:type="dcterms:W3CDTF">2013-11-22T14:27:46Z</dcterms:created>
  <dcterms:modified xsi:type="dcterms:W3CDTF">2016-02-15T20:16:08Z</dcterms:modified>
</cp:coreProperties>
</file>