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6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2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22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67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75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7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0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81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903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36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11AB4-2096-453E-A779-C887103AEAD4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0976-AC01-470E-9E76-02808268F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63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Маленькие патриоты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54726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4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r>
              <a:rPr lang="ru-RU" dirty="0" smtClean="0"/>
              <a:t>Вот наш праздник посвященной папам  «Мой папа самый, самый…..»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596063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38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404664"/>
            <a:ext cx="8229600" cy="4525963"/>
          </a:xfrm>
        </p:spPr>
        <p:txBody>
          <a:bodyPr/>
          <a:lstStyle/>
          <a:p>
            <a:r>
              <a:rPr lang="ru-RU" dirty="0" smtClean="0"/>
              <a:t>Дети делают папам подарки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59349"/>
            <a:ext cx="6844880" cy="513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9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2"/>
            <a:ext cx="8229600" cy="4525963"/>
          </a:xfrm>
        </p:spPr>
        <p:txBody>
          <a:bodyPr/>
          <a:lstStyle/>
          <a:p>
            <a:r>
              <a:rPr lang="ru-RU" dirty="0" smtClean="0"/>
              <a:t>Для этой работы понадобится: </a:t>
            </a:r>
            <a:r>
              <a:rPr lang="ru-RU" dirty="0" err="1" smtClean="0"/>
              <a:t>диск,пластилин,вырезанные</a:t>
            </a:r>
            <a:r>
              <a:rPr lang="ru-RU" dirty="0" smtClean="0"/>
              <a:t> звездочки из картона; с обратной стороны красивый стишок на красной бумаге.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87591"/>
            <a:ext cx="6032795" cy="452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21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692696"/>
            <a:ext cx="8229600" cy="4525963"/>
          </a:xfrm>
        </p:spPr>
        <p:txBody>
          <a:bodyPr/>
          <a:lstStyle/>
          <a:p>
            <a:r>
              <a:rPr lang="ru-RU" dirty="0" smtClean="0"/>
              <a:t>Рисунки </a:t>
            </a:r>
            <a:r>
              <a:rPr lang="ru-RU" dirty="0" err="1" smtClean="0"/>
              <a:t>Минзянова</a:t>
            </a:r>
            <a:r>
              <a:rPr lang="ru-RU" dirty="0" smtClean="0"/>
              <a:t> </a:t>
            </a:r>
            <a:r>
              <a:rPr lang="ru-RU" dirty="0" err="1" smtClean="0"/>
              <a:t>Ильнура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4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3394720" cy="4525963"/>
          </a:xfrm>
        </p:spPr>
        <p:txBody>
          <a:bodyPr/>
          <a:lstStyle/>
          <a:p>
            <a:r>
              <a:rPr lang="ru-RU" dirty="0" smtClean="0"/>
              <a:t>Оформление коридора к празднику 23 февраля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80" y="620688"/>
            <a:ext cx="4064298" cy="541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2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ObelixPro" pitchFamily="2" charset="0"/>
              </a:rPr>
              <a:t>Спасибо за внимание!</a:t>
            </a:r>
            <a:endParaRPr lang="ru-RU" dirty="0">
              <a:latin typeface="Obelix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68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50</Words>
  <Application>Microsoft Office PowerPoint</Application>
  <PresentationFormat>Экран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Маленькие патриоты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Маленькие патриотики</dc:title>
  <dc:creator>Гульназ</dc:creator>
  <cp:lastModifiedBy>Гульназ</cp:lastModifiedBy>
  <cp:revision>2</cp:revision>
  <dcterms:created xsi:type="dcterms:W3CDTF">2016-02-25T17:21:11Z</dcterms:created>
  <dcterms:modified xsi:type="dcterms:W3CDTF">2016-02-25T17:38:13Z</dcterms:modified>
</cp:coreProperties>
</file>