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8" r:id="rId3"/>
    <p:sldId id="259" r:id="rId4"/>
    <p:sldId id="257" r:id="rId5"/>
    <p:sldId id="262" r:id="rId6"/>
    <p:sldId id="261" r:id="rId7"/>
    <p:sldId id="270" r:id="rId8"/>
    <p:sldId id="272" r:id="rId9"/>
    <p:sldId id="273" r:id="rId10"/>
    <p:sldId id="275" r:id="rId11"/>
    <p:sldId id="263" r:id="rId12"/>
    <p:sldId id="264" r:id="rId13"/>
    <p:sldId id="269" r:id="rId14"/>
    <p:sldId id="274" r:id="rId15"/>
    <p:sldId id="266" r:id="rId16"/>
    <p:sldId id="267" r:id="rId17"/>
    <p:sldId id="268" r:id="rId18"/>
    <p:sldId id="265" r:id="rId19"/>
    <p:sldId id="271" r:id="rId20"/>
    <p:sldId id="280" r:id="rId21"/>
    <p:sldId id="282" r:id="rId22"/>
    <p:sldId id="276" r:id="rId23"/>
    <p:sldId id="281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5" autoAdjust="0"/>
    <p:restoredTop sz="94660"/>
  </p:normalViewPr>
  <p:slideViewPr>
    <p:cSldViewPr>
      <p:cViewPr varScale="1">
        <p:scale>
          <a:sx n="69" d="100"/>
          <a:sy n="69" d="100"/>
        </p:scale>
        <p:origin x="141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13" Type="http://schemas.openxmlformats.org/officeDocument/2006/relationships/image" Target="../media/image75.jpeg"/><Relationship Id="rId18" Type="http://schemas.openxmlformats.org/officeDocument/2006/relationships/image" Target="../media/image80.jpeg"/><Relationship Id="rId3" Type="http://schemas.openxmlformats.org/officeDocument/2006/relationships/image" Target="../media/image65.png"/><Relationship Id="rId21" Type="http://schemas.openxmlformats.org/officeDocument/2006/relationships/image" Target="../media/image83.jpeg"/><Relationship Id="rId7" Type="http://schemas.openxmlformats.org/officeDocument/2006/relationships/image" Target="../media/image69.jpeg"/><Relationship Id="rId12" Type="http://schemas.openxmlformats.org/officeDocument/2006/relationships/image" Target="../media/image74.png"/><Relationship Id="rId17" Type="http://schemas.openxmlformats.org/officeDocument/2006/relationships/image" Target="../media/image79.jpeg"/><Relationship Id="rId2" Type="http://schemas.openxmlformats.org/officeDocument/2006/relationships/image" Target="../media/image43.png"/><Relationship Id="rId16" Type="http://schemas.openxmlformats.org/officeDocument/2006/relationships/image" Target="../media/image78.jpeg"/><Relationship Id="rId20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11" Type="http://schemas.openxmlformats.org/officeDocument/2006/relationships/image" Target="../media/image73.jpeg"/><Relationship Id="rId5" Type="http://schemas.openxmlformats.org/officeDocument/2006/relationships/image" Target="../media/image67.jpeg"/><Relationship Id="rId15" Type="http://schemas.openxmlformats.org/officeDocument/2006/relationships/image" Target="../media/image77.jpeg"/><Relationship Id="rId10" Type="http://schemas.openxmlformats.org/officeDocument/2006/relationships/image" Target="../media/image72.jpeg"/><Relationship Id="rId19" Type="http://schemas.openxmlformats.org/officeDocument/2006/relationships/image" Target="../media/image81.jpeg"/><Relationship Id="rId4" Type="http://schemas.openxmlformats.org/officeDocument/2006/relationships/image" Target="../media/image66.gif"/><Relationship Id="rId9" Type="http://schemas.openxmlformats.org/officeDocument/2006/relationships/image" Target="../media/image71.jpeg"/><Relationship Id="rId14" Type="http://schemas.openxmlformats.org/officeDocument/2006/relationships/image" Target="../media/image7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13" Type="http://schemas.openxmlformats.org/officeDocument/2006/relationships/image" Target="../media/image93.jpeg"/><Relationship Id="rId3" Type="http://schemas.openxmlformats.org/officeDocument/2006/relationships/image" Target="../media/image84.jpeg"/><Relationship Id="rId7" Type="http://schemas.openxmlformats.org/officeDocument/2006/relationships/image" Target="../media/image87.jpeg"/><Relationship Id="rId12" Type="http://schemas.openxmlformats.org/officeDocument/2006/relationships/image" Target="../media/image9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11" Type="http://schemas.openxmlformats.org/officeDocument/2006/relationships/image" Target="../media/image91.jpeg"/><Relationship Id="rId5" Type="http://schemas.openxmlformats.org/officeDocument/2006/relationships/image" Target="../media/image68.jpeg"/><Relationship Id="rId10" Type="http://schemas.openxmlformats.org/officeDocument/2006/relationships/image" Target="../media/image90.jpeg"/><Relationship Id="rId4" Type="http://schemas.openxmlformats.org/officeDocument/2006/relationships/image" Target="../media/image85.png"/><Relationship Id="rId9" Type="http://schemas.openxmlformats.org/officeDocument/2006/relationships/image" Target="../media/image89.jpeg"/><Relationship Id="rId14" Type="http://schemas.openxmlformats.org/officeDocument/2006/relationships/image" Target="../media/image9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13" Type="http://schemas.openxmlformats.org/officeDocument/2006/relationships/image" Target="../media/image87.jpeg"/><Relationship Id="rId3" Type="http://schemas.openxmlformats.org/officeDocument/2006/relationships/image" Target="../media/image95.png"/><Relationship Id="rId7" Type="http://schemas.openxmlformats.org/officeDocument/2006/relationships/image" Target="../media/image68.jpeg"/><Relationship Id="rId12" Type="http://schemas.openxmlformats.org/officeDocument/2006/relationships/image" Target="../media/image10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11" Type="http://schemas.openxmlformats.org/officeDocument/2006/relationships/image" Target="../media/image102.jpeg"/><Relationship Id="rId5" Type="http://schemas.openxmlformats.org/officeDocument/2006/relationships/image" Target="../media/image97.jpeg"/><Relationship Id="rId10" Type="http://schemas.openxmlformats.org/officeDocument/2006/relationships/image" Target="../media/image101.png"/><Relationship Id="rId4" Type="http://schemas.openxmlformats.org/officeDocument/2006/relationships/image" Target="../media/image96.jpeg"/><Relationship Id="rId9" Type="http://schemas.openxmlformats.org/officeDocument/2006/relationships/image" Target="../media/image10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eg"/><Relationship Id="rId11" Type="http://schemas.openxmlformats.org/officeDocument/2006/relationships/image" Target="../media/image112.jpeg"/><Relationship Id="rId5" Type="http://schemas.openxmlformats.org/officeDocument/2006/relationships/image" Target="../media/image106.jpeg"/><Relationship Id="rId10" Type="http://schemas.openxmlformats.org/officeDocument/2006/relationships/image" Target="../media/image111.jpeg"/><Relationship Id="rId4" Type="http://schemas.openxmlformats.org/officeDocument/2006/relationships/image" Target="../media/image105.jpeg"/><Relationship Id="rId9" Type="http://schemas.openxmlformats.org/officeDocument/2006/relationships/image" Target="../media/image11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3.jpeg"/><Relationship Id="rId7" Type="http://schemas.openxmlformats.org/officeDocument/2006/relationships/image" Target="../media/image11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jpeg"/><Relationship Id="rId11" Type="http://schemas.openxmlformats.org/officeDocument/2006/relationships/image" Target="../media/image121.jpeg"/><Relationship Id="rId5" Type="http://schemas.openxmlformats.org/officeDocument/2006/relationships/image" Target="../media/image115.jpeg"/><Relationship Id="rId10" Type="http://schemas.openxmlformats.org/officeDocument/2006/relationships/image" Target="../media/image120.jpeg"/><Relationship Id="rId4" Type="http://schemas.openxmlformats.org/officeDocument/2006/relationships/image" Target="../media/image114.jpeg"/><Relationship Id="rId9" Type="http://schemas.openxmlformats.org/officeDocument/2006/relationships/image" Target="../media/image11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13" Type="http://schemas.openxmlformats.org/officeDocument/2006/relationships/image" Target="../media/image132.jpeg"/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12" Type="http://schemas.openxmlformats.org/officeDocument/2006/relationships/image" Target="../media/image1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jpeg"/><Relationship Id="rId11" Type="http://schemas.openxmlformats.org/officeDocument/2006/relationships/image" Target="../media/image130.jpeg"/><Relationship Id="rId5" Type="http://schemas.openxmlformats.org/officeDocument/2006/relationships/image" Target="../media/image124.jpeg"/><Relationship Id="rId10" Type="http://schemas.openxmlformats.org/officeDocument/2006/relationships/image" Target="../media/image129.jpeg"/><Relationship Id="rId4" Type="http://schemas.openxmlformats.org/officeDocument/2006/relationships/image" Target="../media/image123.jpeg"/><Relationship Id="rId9" Type="http://schemas.openxmlformats.org/officeDocument/2006/relationships/image" Target="../media/image12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33.jpeg"/><Relationship Id="rId7" Type="http://schemas.openxmlformats.org/officeDocument/2006/relationships/image" Target="../media/image1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jpeg"/><Relationship Id="rId11" Type="http://schemas.openxmlformats.org/officeDocument/2006/relationships/image" Target="../media/image141.jpeg"/><Relationship Id="rId5" Type="http://schemas.openxmlformats.org/officeDocument/2006/relationships/image" Target="../media/image135.jpeg"/><Relationship Id="rId10" Type="http://schemas.openxmlformats.org/officeDocument/2006/relationships/image" Target="../media/image140.jpeg"/><Relationship Id="rId4" Type="http://schemas.openxmlformats.org/officeDocument/2006/relationships/image" Target="../media/image134.jpeg"/><Relationship Id="rId9" Type="http://schemas.openxmlformats.org/officeDocument/2006/relationships/image" Target="../media/image13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jpeg"/><Relationship Id="rId3" Type="http://schemas.openxmlformats.org/officeDocument/2006/relationships/image" Target="../media/image142.jpeg"/><Relationship Id="rId7" Type="http://schemas.openxmlformats.org/officeDocument/2006/relationships/image" Target="../media/image14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jpeg"/><Relationship Id="rId11" Type="http://schemas.openxmlformats.org/officeDocument/2006/relationships/image" Target="../media/image150.jpeg"/><Relationship Id="rId5" Type="http://schemas.openxmlformats.org/officeDocument/2006/relationships/image" Target="../media/image144.jpeg"/><Relationship Id="rId10" Type="http://schemas.openxmlformats.org/officeDocument/2006/relationships/image" Target="../media/image149.jpeg"/><Relationship Id="rId4" Type="http://schemas.openxmlformats.org/officeDocument/2006/relationships/image" Target="../media/image143.jpeg"/><Relationship Id="rId9" Type="http://schemas.openxmlformats.org/officeDocument/2006/relationships/image" Target="../media/image1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4.png"/><Relationship Id="rId4" Type="http://schemas.openxmlformats.org/officeDocument/2006/relationships/image" Target="../media/image1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Tretyakova_Olya@inbox.ru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jpeg"/><Relationship Id="rId2" Type="http://schemas.openxmlformats.org/officeDocument/2006/relationships/image" Target="../media/image2.png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jpeg"/><Relationship Id="rId10" Type="http://schemas.openxmlformats.org/officeDocument/2006/relationships/image" Target="../media/image32.png"/><Relationship Id="rId19" Type="http://schemas.openxmlformats.org/officeDocument/2006/relationships/image" Target="../media/image41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jpeg"/><Relationship Id="rId18" Type="http://schemas.openxmlformats.org/officeDocument/2006/relationships/image" Target="../media/image59.png"/><Relationship Id="rId3" Type="http://schemas.openxmlformats.org/officeDocument/2006/relationships/image" Target="../media/image44.png"/><Relationship Id="rId21" Type="http://schemas.openxmlformats.org/officeDocument/2006/relationships/image" Target="../media/image62.png"/><Relationship Id="rId7" Type="http://schemas.openxmlformats.org/officeDocument/2006/relationships/image" Target="../media/image48.jpeg"/><Relationship Id="rId12" Type="http://schemas.openxmlformats.org/officeDocument/2006/relationships/image" Target="../media/image53.png"/><Relationship Id="rId17" Type="http://schemas.openxmlformats.org/officeDocument/2006/relationships/image" Target="../media/image58.jpeg"/><Relationship Id="rId2" Type="http://schemas.openxmlformats.org/officeDocument/2006/relationships/image" Target="../media/image43.png"/><Relationship Id="rId16" Type="http://schemas.openxmlformats.org/officeDocument/2006/relationships/image" Target="../media/image57.pn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5" Type="http://schemas.openxmlformats.org/officeDocument/2006/relationships/image" Target="../media/image46.png"/><Relationship Id="rId15" Type="http://schemas.openxmlformats.org/officeDocument/2006/relationships/image" Target="../media/image56.jpeg"/><Relationship Id="rId23" Type="http://schemas.openxmlformats.org/officeDocument/2006/relationships/image" Target="../media/image64.png"/><Relationship Id="rId10" Type="http://schemas.openxmlformats.org/officeDocument/2006/relationships/image" Target="../media/image51.jpeg"/><Relationship Id="rId19" Type="http://schemas.openxmlformats.org/officeDocument/2006/relationships/image" Target="../media/image60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Relationship Id="rId22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layer.myshared.ru/1004410/data/images/img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2" y="16149"/>
            <a:ext cx="9124118" cy="6843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11760" y="548680"/>
            <a:ext cx="640871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образование учреждение  «Детский сад «Журавленок» 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игра: «Путешествие с Машей и Сашей». 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одготовила воспитатель: </a:t>
            </a:r>
          </a:p>
          <a:p>
            <a:pPr algn="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Третьякова О. А. 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Надым, 2015 г.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4612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0" y="-44054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81722" y="620688"/>
            <a:ext cx="7531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Рассмотри внимательно картинку и расскажи кто, чем питается?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://img-fotki.yandex.ru/get/9108/32130860.252/0_c2185_d33fcc15_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951" y="980728"/>
            <a:ext cx="1374816" cy="125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dv-fishing.ru/articles_img/karas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3853" y="5537403"/>
            <a:ext cx="719831" cy="49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shoubiz.com.ua/uploads/posts/2014-02/1392990564_1-prodam-biogumus-po-2-grn-za-kg-i-chervej-po-500-g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3651" y="5614043"/>
            <a:ext cx="615898" cy="34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900igr.net/datai/okruzhajuschij-mir/Rostovskie-ptitsy/0012-022-TSaplj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750" y="4293096"/>
            <a:ext cx="1207650" cy="192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go4.imgsmail.ru/imgpreview?key=2bb7251b263c686b&amp;mb=imgdb_preview_5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574412"/>
            <a:ext cx="534230" cy="50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://best-dem.ru/wp-content/uploads/2011/04/%D0%9C%D1%83%D1%85%D0%B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1" t="20428" r="33954"/>
          <a:stretch/>
        </p:blipFill>
        <p:spPr bwMode="auto">
          <a:xfrm>
            <a:off x="3059832" y="1574026"/>
            <a:ext cx="431433" cy="28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://ngradlpu.ru/images/stories/malyaria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611" y="1036873"/>
            <a:ext cx="404484" cy="30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http://travdom.ru/wp-content/uploads/2011/07/chernika-primenenie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687" y="2162792"/>
            <a:ext cx="743183" cy="60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http://go3.imgsmail.ru/imgpreview?key=6380baa4a5fbd5d0&amp;mb=imgdb_preview_125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538" y="5215449"/>
            <a:ext cx="656764" cy="41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http://img1.liveinternet.ru/images/attach/c/2/69/537/69537827_17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599" y="1929488"/>
            <a:ext cx="733952" cy="61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0" name="Picture 24" descr="http://i.allday.ru/90/4e/da/1343935617_1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85" b="54929"/>
          <a:stretch/>
        </p:blipFill>
        <p:spPr bwMode="auto">
          <a:xfrm>
            <a:off x="1915080" y="5731506"/>
            <a:ext cx="425687" cy="35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2" name="Picture 26" descr="http://img0.liveinternet.ru/images/attach/c/10/110/674/110674252_10s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470" y="2545131"/>
            <a:ext cx="1173777" cy="85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4" name="Picture 28" descr="http://900igr.net/datai/rastenija-i-griby/Obekty-prirody-1.files/0014-007-Obekty-prirody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384" y="2150761"/>
            <a:ext cx="472848" cy="31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6" name="Picture 30" descr="http://go2.imgsmail.ru/imgpreview?key=3fc224e2314afed1&amp;mb=imgdb_preview_837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722" y="3805813"/>
            <a:ext cx="1543272" cy="154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8" name="Picture 32" descr="http://woman365.ru/wp-content/uploads/2015/04/kakaya-kasha-samaya-poleznaya-oves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931" y="5674585"/>
            <a:ext cx="749866" cy="46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0" name="Picture 34" descr="http://usiter.com/uploads/20120727/morkov+7374761257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25112">
            <a:off x="7658827" y="3591775"/>
            <a:ext cx="712994" cy="53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2" name="Picture 36" descr="http://go2.imgsmail.ru/imgpreview?key=48111c5bc11ee227&amp;mb=imgdb_preview_1868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732" y="3441358"/>
            <a:ext cx="464377" cy="29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4" name="Picture 38" descr="http://www.grif.kiev.ua/files/images/12_2010/1292167850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142" y="3188659"/>
            <a:ext cx="1237875" cy="123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40" name="Picture 44" descr="http://go2.imgsmail.ru/imgpreview?key=55c7df2cbd73122&amp;mb=imgdb_preview_919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206" y="3212181"/>
            <a:ext cx="915345" cy="807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47429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977"/>
            <a:ext cx="9144000" cy="6862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9592" y="848439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Продолжим? С наступлением холодов, перелетные птицы улетают в теплые края, назови этих птиц.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http://3.bp.blogspot.com/-YeejiOpPYIU/UJlJvYMQWSI/AAAAAAAAAFA/tKCpWRKg8jc/s1600/image0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683925"/>
            <a:ext cx="1894366" cy="119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900igr.net/datai/okruzhajuschij-mir/Pereletnye-i-zimujuschie/0010-009-On-priletaet-kazhdyj-god-Tuda-gde-ptichij-domik-zhde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437112"/>
            <a:ext cx="1220366" cy="186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900igr.net/datai/okruzhajuschij-mir/Rostovskie-ptitsy/0012-022-TSaplj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2" y="3573016"/>
            <a:ext cx="1614189" cy="257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vb2.userdocs.ru/pars_docs/refs/448/447024/447024_html_4e0909d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881" y="5532706"/>
            <a:ext cx="715732" cy="644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1.bp.blogspot.com/-ckrum1ArotU/TdYuGesPfoI/AAAAAAAABtQ/NGLnjMB0ovU/s1600/image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12" y="5079316"/>
            <a:ext cx="1377429" cy="106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i3.imgbb.ru/img9/c/a/4/ca4ca027edeed76e7fb49b64814efdd7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96"/>
          <a:stretch/>
        </p:blipFill>
        <p:spPr bwMode="auto">
          <a:xfrm>
            <a:off x="683568" y="1592176"/>
            <a:ext cx="1080119" cy="128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http://go3.imgsmail.ru/imgpreview?key=35c5e5b50a1d9934&amp;mb=imgdb_preview_65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629792"/>
            <a:ext cx="1224136" cy="165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http://zooclub.ru/attach/fotogal/clip/birds/102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606" y="1683925"/>
            <a:ext cx="1461542" cy="143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http://go4.imgsmail.ru/imgpreview?key=2cdc87a251f51539&amp;mb=imgdb_preview_91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74"/>
          <a:stretch/>
        </p:blipFill>
        <p:spPr bwMode="auto">
          <a:xfrm>
            <a:off x="6142285" y="3327544"/>
            <a:ext cx="626881" cy="86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http://900igr.net/Detskie_prezentatsii/nasekomye_i_ptitsy/Ptitsy_lesa_2.files/slide0016_image015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422" y="1648287"/>
            <a:ext cx="1075482" cy="1503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http://mamaschool.ru/wp-content/uploads/2013/01/sinica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1" y="3327544"/>
            <a:ext cx="993726" cy="88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0" name="Picture 28" descr="http://moykinder.com/upload/iblock/4e5/4e522aebbbec604a89809fecf4f02cfb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20869"/>
          <a:stretch/>
        </p:blipFill>
        <p:spPr bwMode="auto">
          <a:xfrm>
            <a:off x="3851920" y="3027398"/>
            <a:ext cx="939922" cy="148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0579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45"/>
            <a:ext cx="9144000" cy="6862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1600" y="908720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Помоги хозяйке найти своих домашних птиц, которые очень проголодались.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http://www.abc-color.com/image/coloring/some/002/grandmother/grandmother-picture-color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1"/>
          <a:stretch/>
        </p:blipFill>
        <p:spPr bwMode="auto">
          <a:xfrm>
            <a:off x="3801174" y="1986160"/>
            <a:ext cx="1730582" cy="241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zooclub.ru/attach/fotogal/clip/birds/1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711" y="1700808"/>
            <a:ext cx="965072" cy="1234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s58.radikal.ru/i159/1003/10/b47be13095e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831589"/>
            <a:ext cx="1943021" cy="14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900igr.net/datai/skazki-i-igry/Otkuda-ja-vzjalsja-1.files/0030-095-U-kuritsy-iz-jaits-vylupljajutsja-tsypljat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773" y="1988839"/>
            <a:ext cx="1274627" cy="120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://900igr.net/datai/okruzhajuschij-mir/Rostovskie-ptitsy/0012-022-TSaplj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72" y="2772573"/>
            <a:ext cx="1307725" cy="2086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://zooclub.ru/attach/fotogal/clip/birds/10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265" y="5332678"/>
            <a:ext cx="813470" cy="79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http://img-fotki.yandex.ru/get/9312/66124276.199/0_98d18_adc62a9d_XL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0"/>
          <a:stretch/>
        </p:blipFill>
        <p:spPr bwMode="auto">
          <a:xfrm>
            <a:off x="6861900" y="3750625"/>
            <a:ext cx="1556765" cy="250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http://doc4web.ru/uploads/files/35/34308/hello_html_3b3ce03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886" y="4831588"/>
            <a:ext cx="1282876" cy="135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http://domir.ru/animal/images/ptica/voron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886" y="2271546"/>
            <a:ext cx="806314" cy="706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http://go2.imgsmail.ru/imgpreview?key=70f7f37b931d0a1f&amp;mb=imgdb_preview_1639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469" y="4531531"/>
            <a:ext cx="444705" cy="356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0" name="Picture 24" descr="http://1.bp.blogspot.com/-ckrum1ArotU/TdYuGesPfoI/AAAAAAAABtQ/NGLnjMB0ovU/s1600/images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659" y="3546238"/>
            <a:ext cx="694767" cy="53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25960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" y="0"/>
            <a:ext cx="9144000" cy="6862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764704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картинке изображены только насекомые. Ты согласен? Если нет, докажи.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6" name="Picture 4" descr="http://go1.imgsmail.ru/imgpreview?key=4962ec0be9bf1066&amp;mb=imgdb_preview_7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184" y="1556792"/>
            <a:ext cx="868333" cy="89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fotoramki.in/jivotnye/clipart-1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653136"/>
            <a:ext cx="1512168" cy="141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go2.imgsmail.ru/imgpreview?key=1a2e24f228d3b3ae&amp;mb=imgdb_preview_98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90" y="1414388"/>
            <a:ext cx="854773" cy="117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://deti-chel.ru/wp-content/uploads/2014/07/img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90" y="4869160"/>
            <a:ext cx="1336599" cy="137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ttp://zyblik.info/korm/gamar3r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92753">
            <a:off x="4089754" y="4949658"/>
            <a:ext cx="980200" cy="1215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http://go4.imgsmail.ru/imgpreview?key=2a2129e27607f509&amp;mb=imgdb_preview_73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293" y="3284984"/>
            <a:ext cx="1382224" cy="919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 descr="http://bimbasket.ru/upload/cache_files_resize/92b939797651a4745210b405d41ae1cbe3449990/a879564ae57065f600222c0ae703498e_146_auto_5_8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807" y="1549294"/>
            <a:ext cx="964596" cy="80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0" name="Picture 18" descr="http://i063.radikal.ru/1209/2f/2d5077392618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65" y="3408419"/>
            <a:ext cx="1467195" cy="99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2" name="Picture 20" descr="http://dezstan.ru/products_pictures/os-jigalk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890" y="3507989"/>
            <a:ext cx="954244" cy="69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32845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9592" y="1052736"/>
            <a:ext cx="734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Теперь, дружок, ты много знаешь о животном мире. Давай вспомним представителей растительного мира.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Рассмотри деревья, назови их названия и определи с какой ветки, детка.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 descr="http://www.buysellbike.ru/Sites/buysellbike_ru/Uploads/User/debb455bd55a8ca3515dcb962d0cac9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77" y="3500465"/>
            <a:ext cx="1778433" cy="2596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mtdata.ru/u12/photo62C3/20372011869-0/origina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81" r="8907"/>
          <a:stretch/>
        </p:blipFill>
        <p:spPr bwMode="auto">
          <a:xfrm>
            <a:off x="7038586" y="3284984"/>
            <a:ext cx="1205822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http://kartravel.ru/wp-content/uploads/2013/01/russles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62" t="4511" r="4410" b="8988"/>
          <a:stretch/>
        </p:blipFill>
        <p:spPr bwMode="auto">
          <a:xfrm>
            <a:off x="2552710" y="3323123"/>
            <a:ext cx="2419894" cy="268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http://kartravel.ru/wp-content/uploads/2013/01/russles1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32"/>
          <a:stretch/>
        </p:blipFill>
        <p:spPr bwMode="auto">
          <a:xfrm>
            <a:off x="4995857" y="3140729"/>
            <a:ext cx="1947515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www.playcast.ru/uploads/2015/03/14/1263417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301208"/>
            <a:ext cx="8064896" cy="101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playcast.ru/uploads/2015/01/12/1156761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343556"/>
            <a:ext cx="612919" cy="66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gemor.su/wp-content/uploads/2013/07/ryabin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682" y="2140065"/>
            <a:ext cx="1123438" cy="73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://mtdata.ru/u12/photo62C3/20372011869-0/original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5" r="47519"/>
          <a:stretch/>
        </p:blipFill>
        <p:spPr bwMode="auto">
          <a:xfrm>
            <a:off x="1337911" y="2186407"/>
            <a:ext cx="651164" cy="882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://900igr.net/datas/rastenija-i-griby/Obekty-prirody-1.files/0014-014-Obekty-prirody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8" t="30140" r="41589" b="32574"/>
          <a:stretch/>
        </p:blipFill>
        <p:spPr bwMode="auto">
          <a:xfrm>
            <a:off x="5257744" y="2345013"/>
            <a:ext cx="943025" cy="56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53213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89"/>
            <a:ext cx="9144000" cy="6862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5616" y="908720"/>
            <a:ext cx="7056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Представь, что мы пришли в лес. Собери только съедобные грибы. Или те, которые знаешь. Будь внимательным!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48" name="Picture 28" descr="http://900igr.net/datas/rastenija-i-griby/Griby-4.files/0005-005-Borovik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80"/>
          <a:stretch/>
        </p:blipFill>
        <p:spPr bwMode="auto">
          <a:xfrm>
            <a:off x="755575" y="4745567"/>
            <a:ext cx="1320393" cy="143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0" name="Picture 30" descr="http://900igr.net/datas/rastenija-i-griby/Griby-4.files/0009-009-Lisichk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60"/>
          <a:stretch/>
        </p:blipFill>
        <p:spPr bwMode="auto">
          <a:xfrm>
            <a:off x="5091426" y="4848055"/>
            <a:ext cx="1280774" cy="133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2" name="Picture 32" descr="http://900igr.net/datai/rastenija-i-griby/Griby-5.files/0007-005-Pogank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50"/>
          <a:stretch/>
        </p:blipFill>
        <p:spPr bwMode="auto">
          <a:xfrm>
            <a:off x="7066056" y="4861012"/>
            <a:ext cx="1281295" cy="1319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4" name="Picture 34" descr="http://900igr.net/datai/rastenija-i-griby/Griby-4.files/0004-002-Belyj-grib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21"/>
          <a:stretch/>
        </p:blipFill>
        <p:spPr bwMode="auto">
          <a:xfrm>
            <a:off x="3189990" y="4753042"/>
            <a:ext cx="1382009" cy="142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6" name="Picture 36" descr="http://viki.rdf.ru/media/upload/preview/gribi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6" t="11543" r="6286" b="22047"/>
          <a:stretch/>
        </p:blipFill>
        <p:spPr bwMode="auto">
          <a:xfrm>
            <a:off x="6876256" y="3206832"/>
            <a:ext cx="1475437" cy="153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8" name="Picture 38" descr="http://900igr.net/datai/rastenija-i-griby/Griby-5.files/0005-003-Mukhomor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18"/>
          <a:stretch/>
        </p:blipFill>
        <p:spPr bwMode="auto">
          <a:xfrm>
            <a:off x="774869" y="3180904"/>
            <a:ext cx="1526851" cy="1624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62" name="Picture 42" descr="http://i.ytimg.com/vi/djUbq9QyaMQ/hqdefault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4200" r="27266" b="21163"/>
          <a:stretch/>
        </p:blipFill>
        <p:spPr bwMode="auto">
          <a:xfrm>
            <a:off x="3983729" y="1509746"/>
            <a:ext cx="1484855" cy="161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64" name="Picture 44" descr="http://img3.proshkolu.ru/content/media/pic/std/2000000/1495000/1494370-b40e3cb96c9778a8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72"/>
          <a:stretch/>
        </p:blipFill>
        <p:spPr bwMode="auto">
          <a:xfrm>
            <a:off x="4713687" y="3180903"/>
            <a:ext cx="1509796" cy="1649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68" name="Picture 48" descr="http://900igr.net/datai/priroda/2-Leto-2.files/0012-014-V-kontse-leta-v-lesu-pojavljajutsja-griby-Podberjozovik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342232"/>
            <a:ext cx="1559231" cy="174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66" name="Picture 46" descr="http://900igr.net/datai/rastenija-i-griby/Griby-4.files/0008-006-Gruzd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81"/>
          <a:stretch/>
        </p:blipFill>
        <p:spPr bwMode="auto">
          <a:xfrm>
            <a:off x="2627784" y="3071907"/>
            <a:ext cx="1441974" cy="1538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rot="10800000" flipV="1">
            <a:off x="3491880" y="4109723"/>
            <a:ext cx="15557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000" b="1" dirty="0" smtClean="0">
              <a:solidFill>
                <a:srgbClr val="FF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endParaRPr lang="ru-RU" sz="1000" b="1" dirty="0">
              <a:solidFill>
                <a:srgbClr val="FF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endParaRPr lang="ru-RU" sz="1000" b="1" dirty="0" smtClean="0">
              <a:solidFill>
                <a:srgbClr val="FF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70" name="Picture 50" descr="http://grib.forest.ru/mushr/beliy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704" y="1714425"/>
            <a:ext cx="1167064" cy="159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7153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45"/>
            <a:ext cx="9144000" cy="6862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692696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Дружок, ты любишь ягоды? А сможешь ли ты отличить съедобные ягоды от ядовитых?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 descr="http://www.arkutur.ru/wp-content/uploads/2015/05/krasnay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332" y="2950058"/>
            <a:ext cx="1765548" cy="140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go3.imgsmail.ru/imgpreview?key=7011bfbdb8f9decd&amp;mb=imgdb_preview_128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7" t="9499" r="17172" b="19865"/>
          <a:stretch/>
        </p:blipFill>
        <p:spPr bwMode="auto">
          <a:xfrm>
            <a:off x="7021157" y="3118234"/>
            <a:ext cx="1420838" cy="123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wunderkind.kiev.ua/i/chereshny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3399" r="22161" b="20453"/>
          <a:stretch/>
        </p:blipFill>
        <p:spPr bwMode="auto">
          <a:xfrm>
            <a:off x="3491633" y="1368407"/>
            <a:ext cx="1584176" cy="156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skachatkartinki.ru/img/picture/Sep/19/339993109179aa8eb26f891da686fbdb/mini_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7" r="14802" b="2580"/>
          <a:stretch/>
        </p:blipFill>
        <p:spPr bwMode="auto">
          <a:xfrm>
            <a:off x="812389" y="1516483"/>
            <a:ext cx="1251625" cy="120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://playcast.ru/uploads/2014/06/01/879355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616" y="4356191"/>
            <a:ext cx="1387754" cy="1799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http://abali.ru/wp-content/uploads/2011/10/chernika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196752"/>
            <a:ext cx="1742129" cy="140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http://go4.imgsmail.ru/imgpreview?key=1317b836ac17c80d&amp;mb=imgdb_preview_184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986" y="3147264"/>
            <a:ext cx="1614027" cy="107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http://shkolazhizni.ru/img/content/i41/41736_or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488" y="4221087"/>
            <a:ext cx="1441286" cy="210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4" name="Picture 20" descr="http://900igr.net/datas/eda/JAgody-6.files/0008-008-JAgody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2" t="2403" r="5438" b="27852"/>
          <a:stretch/>
        </p:blipFill>
        <p:spPr bwMode="auto">
          <a:xfrm>
            <a:off x="467544" y="4362942"/>
            <a:ext cx="1782960" cy="182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7487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1102"/>
            <a:ext cx="9143999" cy="6862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764704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устал? Хочешь продолжить дальше? Рассмотри картинку и назови, что относится к овощам, а что к фруктам.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2" name="Picture 4" descr="http://samsung-galaxy.mobi/wp-content/uploads/2014/10/ovoschi-i-frukty-dlya-detej-0802c5-h90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2" r="9975" b="14023"/>
          <a:stretch/>
        </p:blipFill>
        <p:spPr bwMode="auto">
          <a:xfrm>
            <a:off x="6522556" y="4882585"/>
            <a:ext cx="1906895" cy="1299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go2.imgsmail.ru/imgpreview?key=5f21b69d548761a7&amp;mb=imgdb_preview_76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4" t="5834" r="12500" b="15505"/>
          <a:stretch/>
        </p:blipFill>
        <p:spPr bwMode="auto">
          <a:xfrm>
            <a:off x="695581" y="1411035"/>
            <a:ext cx="1533378" cy="1378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900igr.net/Detskie_prezentatsii/Biologija.Eda/Ovoschi_2.files/slide0004_image0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06" y="5102195"/>
            <a:ext cx="1550953" cy="111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://static.kulinarika.ru/media/cache/popup_image/u/image/product/282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636911"/>
            <a:ext cx="2536239" cy="190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http://www.igrushka24.ru/published/publicdata/IGRUSHKA242013/attachments/SC/products_pictures/26-1z7jx_enl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6" t="5885" r="16048" b="9959"/>
          <a:stretch/>
        </p:blipFill>
        <p:spPr bwMode="auto">
          <a:xfrm>
            <a:off x="716080" y="3077953"/>
            <a:ext cx="1688575" cy="1422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http://wegens.ru/wp-content/uploads/2012/07/fruit_banan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906" y="4824878"/>
            <a:ext cx="1798185" cy="1357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8" name="Picture 20" descr="http://ru3.anyfad.com/items/t1@1bdd564e-726e-4faf-befa-f79cdc10477c/Yablochko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916" y="2789668"/>
            <a:ext cx="1546571" cy="167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0" name="Picture 22" descr="http://www.askbaby.ru/resize/250/340/s/uploads/articles/9dab579911e8bd54a07303386703f079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411035"/>
            <a:ext cx="1619250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2" name="Picture 24" descr="http://skachatkartinki.ru/img/picture/Sep/28/9f08e7ebf023ef4a66fd61a2ffe13b66/mini_3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9" r="19604" b="4554"/>
          <a:stretch/>
        </p:blipFill>
        <p:spPr bwMode="auto">
          <a:xfrm>
            <a:off x="6660232" y="1251341"/>
            <a:ext cx="1368153" cy="1510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49000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075"/>
            <a:ext cx="9129467" cy="684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2595978"/>
            <a:ext cx="2036240" cy="14387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3454" y="2437270"/>
            <a:ext cx="1731343" cy="19264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6176" y="2240529"/>
            <a:ext cx="1686695" cy="19800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1049908" y="404665"/>
            <a:ext cx="66184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Представь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что ты вышел из леса и перед тобой четыре тропинки. По какой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тропинке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 пойдешь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(если пройти по первой тропинке, можно наступить на муравьев, по второй, узкой тропинке тоже нельзя идти – между деревьями паук сплел свою паутину. На третьей тропинке – змея. Возле четвертой тропинки растет кустарник, а на нем гнездо с птенчиками. Здесь можно пройти, но очень тихо.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Скругленная соединительная линия 7"/>
          <p:cNvCxnSpPr/>
          <p:nvPr/>
        </p:nvCxnSpPr>
        <p:spPr>
          <a:xfrm rot="16200000" flipH="1">
            <a:off x="1800595" y="4184184"/>
            <a:ext cx="2302452" cy="1800199"/>
          </a:xfrm>
          <a:prstGeom prst="curvedConnector3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Скругленная соединительная линия 11"/>
          <p:cNvCxnSpPr/>
          <p:nvPr/>
        </p:nvCxnSpPr>
        <p:spPr>
          <a:xfrm rot="10800000" flipV="1">
            <a:off x="4139952" y="4034758"/>
            <a:ext cx="2227142" cy="2200751"/>
          </a:xfrm>
          <a:prstGeom prst="curvedConnector3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Скругленная соединительная линия 17"/>
          <p:cNvCxnSpPr/>
          <p:nvPr/>
        </p:nvCxnSpPr>
        <p:spPr>
          <a:xfrm rot="5400000">
            <a:off x="3280522" y="4940004"/>
            <a:ext cx="2014948" cy="576064"/>
          </a:xfrm>
          <a:prstGeom prst="curvedConnector3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Скругленная соединительная линия 19"/>
          <p:cNvCxnSpPr/>
          <p:nvPr/>
        </p:nvCxnSpPr>
        <p:spPr>
          <a:xfrm rot="10800000" flipV="1">
            <a:off x="4716016" y="5444391"/>
            <a:ext cx="2013032" cy="792088"/>
          </a:xfrm>
          <a:prstGeom prst="curvedConnector3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1016" y="4604530"/>
            <a:ext cx="2454654" cy="16309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000243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78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87624" y="1052736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если такой вариант, как ты поступишь? (нужно идти по первой тропинке, но сначала потушить костер).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391" y="3429000"/>
            <a:ext cx="2076822" cy="13845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8019" y="1763566"/>
            <a:ext cx="1762079" cy="15556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7375" y="1821308"/>
            <a:ext cx="2034511" cy="14401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8224" y="3706591"/>
            <a:ext cx="2028825" cy="1143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6" name="Скругленная соединительная линия 25"/>
          <p:cNvCxnSpPr/>
          <p:nvPr/>
        </p:nvCxnSpPr>
        <p:spPr>
          <a:xfrm>
            <a:off x="2123728" y="4849591"/>
            <a:ext cx="2088232" cy="1387721"/>
          </a:xfrm>
          <a:prstGeom prst="curvedConnector3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Скругленная соединительная линия 27"/>
          <p:cNvCxnSpPr>
            <a:stCxn id="4" idx="4"/>
          </p:cNvCxnSpPr>
          <p:nvPr/>
        </p:nvCxnSpPr>
        <p:spPr>
          <a:xfrm rot="16200000" flipH="1">
            <a:off x="2660474" y="4397793"/>
            <a:ext cx="2918103" cy="760933"/>
          </a:xfrm>
          <a:prstGeom prst="curvedConnector3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Скругленная соединительная линия 29"/>
          <p:cNvCxnSpPr>
            <a:stCxn id="6" idx="4"/>
          </p:cNvCxnSpPr>
          <p:nvPr/>
        </p:nvCxnSpPr>
        <p:spPr>
          <a:xfrm rot="5400000">
            <a:off x="3915415" y="4278094"/>
            <a:ext cx="2975843" cy="942591"/>
          </a:xfrm>
          <a:prstGeom prst="curvedConnector3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40" name="Скругленная соединительная линия 10239"/>
          <p:cNvCxnSpPr>
            <a:stCxn id="7" idx="3"/>
          </p:cNvCxnSpPr>
          <p:nvPr/>
        </p:nvCxnSpPr>
        <p:spPr>
          <a:xfrm rot="5400000">
            <a:off x="5311156" y="4663128"/>
            <a:ext cx="1555109" cy="1593259"/>
          </a:xfrm>
          <a:prstGeom prst="curvedConnector2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0537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6014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71600" y="404664"/>
            <a:ext cx="69847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Расширять представления детей о природе.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Закреплять знания детей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домашних и диких  животных; какую пользу приносит человеку домашнее животное.  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Закрепить понятие перелетные и зимующие птицы; домашние и дикие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птицы.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Продолжать знакомить детей с фруктами, ягодами и грибами; 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 Учить узнавать и называть виды деревьев, их плоды;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Расширять представления детей о насекомых;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Пополнять  представление детей о правилах поведения в природе.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0227" y="3543985"/>
            <a:ext cx="4382547" cy="284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1913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5336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008"/>
            <a:ext cx="9132600" cy="68524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87624" y="908720"/>
            <a:ext cx="705678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Ты молодец, со всеми заданиями справился. Теперь давай вспомним правила поведения в природе. Закрепим их и никогда не будем их нарушать. Ты согласен? 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НЕЛЬЗЯ!!!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● Разорять птичьи гнезда;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● Рвать цветы;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● Ломать ветки деревьев, кустов;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● Давить насекомых;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● Шуметь в лесу;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● Разводить костры без взрослых;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● Оставлять мусор в лесу и водоемах;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● Сбивать мухоморы и прочие поганки;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● Убивать лягушек и ужей;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● Брать лесных животных домой.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Эти правила, ты можешь рассказать своим друзьям и нарисовать знаки – символы  к ним. Потом развесить их на своем участке детского сада и тогда все жители твоего города будут знать правила  поведения в природе и соблюдать их.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2959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45"/>
            <a:ext cx="9144000" cy="6862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206" y="4403725"/>
            <a:ext cx="4071937" cy="194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94" y="4403724"/>
            <a:ext cx="4071937" cy="194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5576" y="908720"/>
            <a:ext cx="78875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Наше путешествие подошло к концу. Нам очень понравилось путешествовать с тобой. Надеемся, что и тебе тоже. Теперь тебя можно считать юным экологом. Береги природу, люби ее, ведь только от нас самих зависит какой наша планета будет через много, много лет.  В память о нашей встречи, мы хотим вручить тебе значок «Юный эколог». До новых встреч. Твои друзья, Маша и Саша.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252" y="2852936"/>
            <a:ext cx="2027907" cy="2027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51919" y="3068960"/>
            <a:ext cx="15121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Юному экологу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7469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590" y="-297"/>
            <a:ext cx="9169179" cy="68585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531295"/>
            <a:ext cx="8064895" cy="57793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976" y="2568854"/>
            <a:ext cx="2670279" cy="304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290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2657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7544" y="476672"/>
            <a:ext cx="813690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	Дидактических игра  «Путешествие с Машей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Сашей», направлена на индивидуальную работу воспитателя и ребенка. В возрасте от 3-х –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лет.  Данная игра содержит лексические темы, которые помогут ребенку закрепить умение классифицировать, обобщать в группы изображенные предметы  на картинке, вспомнить и закрепить правила поведения в природе. Игра выстроена в виде беседы педагога с ребенком от имени главных героев. Усложнять или упрощать задания можно в процессе игры. Сам педагог может дополнить и разнообразить процесс игры, просто внося свои коррективы, одним нажатием клавиши «редактировать». Буду рада, если вам понравится игра и поможет вам в вашей работе с детьми. Свои пожелания, рекомендации, можете отправлять по электронному адресу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Tretyakova_Olya@inbox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.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ru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Успехов в работе!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3582502"/>
            <a:ext cx="3352557" cy="261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529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70115" cy="685799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148" y="526773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5" descr="http://alfaday.net/uploads/posts/2013-03/1363630201_3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72"/>
          <a:stretch/>
        </p:blipFill>
        <p:spPr bwMode="auto">
          <a:xfrm>
            <a:off x="3451896" y="4978659"/>
            <a:ext cx="5224560" cy="1425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http://alfaday.net/uploads/posts/2013-03/1363630201_3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73"/>
          <a:stretch/>
        </p:blipFill>
        <p:spPr bwMode="auto">
          <a:xfrm>
            <a:off x="479997" y="5087708"/>
            <a:ext cx="4961117" cy="130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Дети - векторный клипарт на прозрачном фон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693" y="3363938"/>
            <a:ext cx="2666727" cy="304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7" name="Picture 19" descr="http://uvedobles.com/wp-content/uploads/2010/05/icono-nube-480x384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50" r="6640" b="26405"/>
          <a:stretch/>
        </p:blipFill>
        <p:spPr bwMode="auto">
          <a:xfrm>
            <a:off x="652818" y="1116189"/>
            <a:ext cx="2461274" cy="118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9" name="Picture 21" descr="http://uvedobles.com/wp-content/uploads/2010/05/icono-nube-480x384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54" b="24731"/>
          <a:stretch/>
        </p:blipFill>
        <p:spPr bwMode="auto">
          <a:xfrm>
            <a:off x="3320822" y="561108"/>
            <a:ext cx="2790388" cy="139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1" name="Picture 23" descr="http://img-fotki.yandex.ru/get/4207/annaze63.9f/0_3a886_3f776609_X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826" y="2903114"/>
            <a:ext cx="921648" cy="92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3" name="Picture 25" descr="http://images-photo.ru/_ph/24/2/969348115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22354">
            <a:off x="6798941" y="2994350"/>
            <a:ext cx="1034480" cy="103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7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7" y="0"/>
            <a:ext cx="9138285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1560" y="404664"/>
            <a:ext cx="784887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Здравствуйте, ребята. Нас зовут Маша и Саша. Мы такие же мальчики и девочки, как вы. Любим играть, петь и рисовать. Но больше всего мы любим путешествовать и наблюдать за окружающим миром. Как здорово лежать на лесной полянке и слушать жужжание майского жука и стрекот стрекозы, вдыхать запахи полевых цветов, радоваться появлению радуги после дождя, смотреть на ночное небо, разглядывая в нем яркие огоньки – звезды. А вы когда – нибудь,  наблюдали за облаками плывущими по небу? Правда красиво? Вот видите, вы тоже очень любознательные дети.  Давайте с вами дружить? Мы предлагаем вам отправиться с нами в путешествие  мир природы. Будем вместе вспоминать и закреплять знания о животном и растительном мире, перечислим правила поведения в природе  и будем их обязательно соблюдать. Согласен? Тогда листай следующую страничку. Играя, познавай удивительный мир природы! Итак путешествие начинается!!!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://forchel.ru/uploads/posts/2012-05/1336215050_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8" r="9464" b="54029"/>
          <a:stretch/>
        </p:blipFill>
        <p:spPr bwMode="auto">
          <a:xfrm>
            <a:off x="2538451" y="5260481"/>
            <a:ext cx="1983546" cy="105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forchel.ru/uploads/posts/2012-05/1336215050_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8" r="9464" b="54029"/>
          <a:stretch/>
        </p:blipFill>
        <p:spPr bwMode="auto">
          <a:xfrm>
            <a:off x="4521997" y="5260481"/>
            <a:ext cx="1983546" cy="105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forchel.ru/uploads/posts/2012-05/1336215050_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8" r="9464" b="54029"/>
          <a:stretch/>
        </p:blipFill>
        <p:spPr bwMode="auto">
          <a:xfrm>
            <a:off x="554905" y="5260481"/>
            <a:ext cx="1983546" cy="105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forchel.ru/uploads/posts/2012-05/1336215050_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8" r="9464" b="54029"/>
          <a:stretch/>
        </p:blipFill>
        <p:spPr bwMode="auto">
          <a:xfrm>
            <a:off x="6505543" y="5260481"/>
            <a:ext cx="2138235" cy="105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158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7584" y="764704"/>
            <a:ext cx="76328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Поиграем? Рассмотри внимательно картинку и найди на ней домашних животных.  Назови их. Расскажи какую пользу они приносят человеку.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428" y="4149080"/>
            <a:ext cx="2746004" cy="2046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http://img1.liveinternet.ru/images/attach/c/0/117/627/117627179_large_0_6fb4e_f42136c8_X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01" y="3813872"/>
            <a:ext cx="2109788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fotohomka.ru/images/Nov/07/e1119f9967b3fec43f8cc15a79670ec3/mini_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18" y="2432174"/>
            <a:ext cx="1668554" cy="1243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www.xrest.ru/schemes/00/00/83/17/%D0%9B%D0%B8%D1%81%D0%BE%D0%BD%D1%8C%D0%BA%D0%B0-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123" y="2135139"/>
            <a:ext cx="909493" cy="154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lastvision.ru/wp-content/uploads/2013/09/1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029275"/>
            <a:ext cx="2513856" cy="2193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www.lenagold.ru/fon/clipart/e/egik/egiky1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584004"/>
            <a:ext cx="1280142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://900igr.net/datai/o-zhivotnykh/CHej-rebjonok.files/0005-009-Loshad-i-kon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88035"/>
            <a:ext cx="2211593" cy="212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9022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7" y="0"/>
            <a:ext cx="9144000" cy="6862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692696"/>
            <a:ext cx="7848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 молодец! Знаешь чем отличаются дикие животные от домашних. А сможешь назвать жилище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лесного  зверя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кто в нем живет? Давай попробуем?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-398" t="-2673" r="50398" b="51361"/>
          <a:stretch/>
        </p:blipFill>
        <p:spPr>
          <a:xfrm>
            <a:off x="728626" y="3037421"/>
            <a:ext cx="1797728" cy="12241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50000" r="52864"/>
          <a:stretch/>
        </p:blipFill>
        <p:spPr>
          <a:xfrm>
            <a:off x="3334573" y="3229004"/>
            <a:ext cx="1185292" cy="9096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50000" b="53590"/>
          <a:stretch/>
        </p:blipFill>
        <p:spPr>
          <a:xfrm>
            <a:off x="6300192" y="1442824"/>
            <a:ext cx="2099828" cy="14101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50000" t="52303"/>
          <a:stretch/>
        </p:blipFill>
        <p:spPr>
          <a:xfrm>
            <a:off x="683568" y="1427800"/>
            <a:ext cx="2479033" cy="17109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r="52782" b="51507"/>
          <a:stretch/>
        </p:blipFill>
        <p:spPr>
          <a:xfrm>
            <a:off x="6444208" y="2932849"/>
            <a:ext cx="1928010" cy="14332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51099" b="50603"/>
          <a:stretch/>
        </p:blipFill>
        <p:spPr>
          <a:xfrm>
            <a:off x="3468293" y="1467966"/>
            <a:ext cx="2232248" cy="17996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6422" y="4539498"/>
            <a:ext cx="2107882" cy="167292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0658" y="4625483"/>
            <a:ext cx="2053517" cy="15322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4354" y="3198949"/>
            <a:ext cx="1236304" cy="106260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8"/>
          <a:srcRect l="21807" t="24387" r="24402" b="4484"/>
          <a:stretch/>
        </p:blipFill>
        <p:spPr>
          <a:xfrm>
            <a:off x="1043608" y="4364615"/>
            <a:ext cx="1961314" cy="1855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2486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97929" cy="6922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4026" t="8000" r="9573" b="5600"/>
          <a:stretch/>
        </p:blipFill>
        <p:spPr>
          <a:xfrm>
            <a:off x="611560" y="4880879"/>
            <a:ext cx="949493" cy="13709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4031" y="1498821"/>
            <a:ext cx="2133600" cy="138112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161" y="5029268"/>
            <a:ext cx="1752379" cy="1305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http://900igr.net/datai/o-zhivotnykh/CHej-rebjonok.files/0012-019-Ikh-rebenok-BARASHEK-JAGNENOK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90963" y="5566332"/>
            <a:ext cx="849166" cy="66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612" y="2447748"/>
            <a:ext cx="834121" cy="834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06" y="1667873"/>
            <a:ext cx="802778" cy="795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" b="13181"/>
          <a:stretch/>
        </p:blipFill>
        <p:spPr bwMode="auto">
          <a:xfrm flipH="1">
            <a:off x="6495012" y="5942810"/>
            <a:ext cx="591831" cy="328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12" y="2790950"/>
            <a:ext cx="819343" cy="64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46"/>
          <a:stretch/>
        </p:blipFill>
        <p:spPr bwMode="auto">
          <a:xfrm>
            <a:off x="2971977" y="4649161"/>
            <a:ext cx="1905000" cy="1457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92906" y="764704"/>
            <a:ext cx="7739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каждого из вас есть мама, а ты знаешь кто мама у этих детенышей? Найди каждому детенышу его маму.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482" y="4385100"/>
            <a:ext cx="550299" cy="729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5" name="Picture 21" descr="http://img-fotki.yandex.ru/get/6421/155524994.143/0_94c55_17d9d1b6_XL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13068" y="3491672"/>
            <a:ext cx="727284" cy="47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http://www.playcast.ru/uploads/2015/03/14/12637760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7812" y="4035888"/>
            <a:ext cx="538908" cy="34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 descr="http://fotohomka.ru/images/Jan/07/e1ce803cf3717bfb0612ab6758dc85d7/mini_2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890452"/>
            <a:ext cx="802396" cy="59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1" name="Picture 27" descr="http://pngimg.com/upload/fox_PNG4510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353" y="3166385"/>
            <a:ext cx="1479380" cy="91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3" name="Picture 29" descr="http://s-marshak.ru/art/post/lebedev/lebedev12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242" y="2693755"/>
            <a:ext cx="1086954" cy="147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5" name="Picture 31" descr="http://img-fotki.yandex.ru/get/6002/mariflesh.8/0_4f66f_f6a8911a_L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732" y="2037394"/>
            <a:ext cx="456873" cy="396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7" name="Picture 33" descr="http://playcast.ru/uploads/2013/03/30/5054543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575" y="3655080"/>
            <a:ext cx="814709" cy="65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://img-fotki.yandex.ru/get/9108/32130860.252/0_c2185_d33fcc15_L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284" y="5060418"/>
            <a:ext cx="1290706" cy="1179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29409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1640" y="1124744"/>
            <a:ext cx="6984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много с тобой говорили о диких и домашних животных. А знаешь ли ты, что есть животные теплых и холодных стран? И почему именно в этом климате живут эти животные?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0" t="2935" r="4262" b="5712"/>
          <a:stretch/>
        </p:blipFill>
        <p:spPr bwMode="auto">
          <a:xfrm>
            <a:off x="683568" y="2276872"/>
            <a:ext cx="2293683" cy="3320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https://img-fotki.yandex.ru/get/6517/200418627.9b/0_125b9f_4d0cbee7_ori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573016"/>
            <a:ext cx="1847355" cy="2604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284984"/>
            <a:ext cx="1844824" cy="1844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http://zooclub.ru/attach/fotogal/clip/sea/1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632" y="5597236"/>
            <a:ext cx="831384" cy="532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http://zooclub.ru/attach/fotogal/clip/begem/1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525342"/>
            <a:ext cx="935502" cy="699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25" y="5434082"/>
            <a:ext cx="858391" cy="858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212" y="5348145"/>
            <a:ext cx="869082" cy="869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 descr="http://www.molomo.ru/img/tiger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284" y="2419499"/>
            <a:ext cx="972838" cy="729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7" name="Picture 15" descr="http://fotohomka.ru/images/Jan/08/6ceee9df0ed7b136339ed0a4e2471522/mini_5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867" y="2419499"/>
            <a:ext cx="979240" cy="729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9" name="Picture 17" descr="http://lenagold.narod.ru/fon/clipart/o/obez/obez30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5419799"/>
            <a:ext cx="624910" cy="680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1" name="Picture 19" descr="http://www.100book.ru/b1081298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447" y="3708924"/>
            <a:ext cx="987320" cy="996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969" y="3855507"/>
            <a:ext cx="1317767" cy="811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Picture 22" descr="http://zooclub.ru/attach/fotogal/clip/birds/222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808" y="5608747"/>
            <a:ext cx="425115" cy="68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http://parrots.kz/wp-content/uploads/2015/01/0019-054-A-v-Afrike-ptitsami-ljubvi-nazyvajut-krasochnykh-popugaev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83" y="2250620"/>
            <a:ext cx="367015" cy="44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9" name="Picture 27" descr="http://boombob.ru/img/picture/Oct/10/92801b443630a16297a02937b78a1614/1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9" t="12260" r="18166" b="22251"/>
          <a:stretch/>
        </p:blipFill>
        <p:spPr bwMode="auto">
          <a:xfrm>
            <a:off x="5984856" y="2695932"/>
            <a:ext cx="352902" cy="571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3" name="Picture 31" descr="http://www.playcast.ru/uploads/2013/11/27/6677613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479" y="548291"/>
            <a:ext cx="692776" cy="79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5" name="Picture 3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2089">
            <a:off x="5364460" y="4989692"/>
            <a:ext cx="656859" cy="748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07" name="Picture 35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987" y="4904297"/>
            <a:ext cx="419671" cy="478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08" name="Picture 36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84" y="691345"/>
            <a:ext cx="866797" cy="866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251" y="3017469"/>
            <a:ext cx="1145809" cy="1063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543" y="2263540"/>
            <a:ext cx="41433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314831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1138</TotalTime>
  <Words>360</Words>
  <Application>Microsoft Office PowerPoint</Application>
  <PresentationFormat>Экран (4:3)</PresentationFormat>
  <Paragraphs>62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Arial Black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Оля</dc:creator>
  <cp:lastModifiedBy>Ольга</cp:lastModifiedBy>
  <cp:revision>84</cp:revision>
  <cp:lastPrinted>2015-12-03T18:22:23Z</cp:lastPrinted>
  <dcterms:created xsi:type="dcterms:W3CDTF">2015-11-28T06:06:15Z</dcterms:created>
  <dcterms:modified xsi:type="dcterms:W3CDTF">2016-02-24T17:55:52Z</dcterms:modified>
</cp:coreProperties>
</file>