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08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71FD6B-FC66-4693-B4C5-ABA58F1AD871}" type="doc">
      <dgm:prSet loTypeId="urn:microsoft.com/office/officeart/2005/8/layout/hierarchy4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>
      <mc:Choice xmlns:a14="http://schemas.microsoft.com/office/drawing/2010/main" Requires="a14">
        <dgm:pt modelId="{5B87789E-6651-472B-AA7B-A7EE1532E7B9}">
          <dgm:prSet phldrT="[Текст]" custT="1"/>
          <dgm:spPr/>
          <dgm:t>
            <a:bodyPr/>
            <a:lstStyle/>
            <a:p>
              <a14:m>
                <m:oMath xmlns:m="http://schemas.openxmlformats.org/officeDocument/2006/math">
                  <m:f>
                    <m:fPr>
                      <m:ctrlPr>
                        <a:rPr lang="ru-RU" sz="2800" i="1" smtClean="0">
                          <a:latin typeface="Cambria Math" panose="02040503050406030204" pitchFamily="18" charset="0"/>
                        </a:rPr>
                      </m:ctrlPr>
                    </m:fPr>
                    <m:num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192</m:t>
                      </m:r>
                    </m:num>
                    <m:den>
                      <m:r>
                        <a:rPr lang="ru-RU" sz="2800" b="0" i="1" smtClean="0">
                          <a:latin typeface="Cambria Math" panose="02040503050406030204" pitchFamily="18" charset="0"/>
                        </a:rPr>
                        <m:t>Х</m:t>
                      </m:r>
                    </m:den>
                  </m:f>
                  <m:r>
                    <a:rPr lang="ru-RU" sz="2800" b="0" i="1" smtClean="0">
                      <a:latin typeface="Cambria Math" panose="02040503050406030204" pitchFamily="18" charset="0"/>
                    </a:rPr>
                    <m:t> </m:t>
                  </m:r>
                </m:oMath>
              </a14:m>
              <a:r>
                <a:rPr lang="ru-RU" sz="2800" dirty="0" smtClean="0"/>
                <a:t>- </a:t>
              </a:r>
              <a14:m>
                <m:oMath xmlns:m="http://schemas.openxmlformats.org/officeDocument/2006/math">
                  <m:f>
                    <m:fPr>
                      <m:ctrlPr>
                        <a:rPr lang="ru-RU" sz="2800" i="1" dirty="0" smtClean="0">
                          <a:latin typeface="Cambria Math" panose="02040503050406030204" pitchFamily="18" charset="0"/>
                        </a:rPr>
                      </m:ctrlPr>
                    </m:fPr>
                    <m:num>
                      <m:r>
                        <a:rPr lang="ru-RU" sz="2800" b="0" i="1" dirty="0" smtClean="0">
                          <a:latin typeface="Cambria Math" panose="02040503050406030204" pitchFamily="18" charset="0"/>
                        </a:rPr>
                        <m:t>192</m:t>
                      </m:r>
                    </m:num>
                    <m:den>
                      <m:r>
                        <a:rPr lang="ru-RU" sz="2800" b="0" i="1" dirty="0" smtClean="0">
                          <a:latin typeface="Cambria Math" panose="02040503050406030204" pitchFamily="18" charset="0"/>
                        </a:rPr>
                        <m:t>Х+2</m:t>
                      </m:r>
                    </m:den>
                  </m:f>
                </m:oMath>
              </a14:m>
              <a:r>
                <a:rPr lang="ru-RU" sz="2800" dirty="0" smtClean="0"/>
                <a:t>= 0,4     ОДЗ: Х≠ 0 , Х ≠ - 2.</a:t>
              </a:r>
              <a:endParaRPr lang="ru-RU" sz="2800" dirty="0"/>
            </a:p>
          </dgm:t>
        </dgm:pt>
      </mc:Choice>
      <mc:Fallback>
        <dgm:pt modelId="{5B87789E-6651-472B-AA7B-A7EE1532E7B9}">
          <dgm:prSet phldrT="[Текст]" custT="1"/>
          <dgm:spPr/>
          <dgm:t>
            <a:bodyPr/>
            <a:lstStyle/>
            <a:p>
              <a:r>
                <a:rPr lang="ru-RU" sz="2800" b="0" i="0" smtClean="0">
                  <a:latin typeface="Cambria Math" panose="02040503050406030204" pitchFamily="18" charset="0"/>
                </a:rPr>
                <a:t>192/Х  </a:t>
              </a:r>
              <a:r>
                <a:rPr lang="ru-RU" sz="2800" dirty="0" smtClean="0"/>
                <a:t>- </a:t>
              </a:r>
              <a:r>
                <a:rPr lang="ru-RU" sz="2800" b="0" i="0" dirty="0" smtClean="0">
                  <a:latin typeface="Cambria Math" panose="02040503050406030204" pitchFamily="18" charset="0"/>
                </a:rPr>
                <a:t>192/(Х+2)</a:t>
              </a:r>
              <a:r>
                <a:rPr lang="ru-RU" sz="2800" dirty="0" smtClean="0"/>
                <a:t>= 0,4     ОДЗ: Х≠ 0 , Х ≠ - 2.</a:t>
              </a:r>
              <a:endParaRPr lang="ru-RU" sz="2800" dirty="0"/>
            </a:p>
          </dgm:t>
        </dgm:pt>
      </mc:Fallback>
    </mc:AlternateContent>
    <dgm:pt modelId="{4A41FAA9-2560-4A0A-BCEA-FBC69ACF1E6E}" type="parTrans" cxnId="{0205E2B8-60BF-4825-B883-F5E0177F7B1E}">
      <dgm:prSet/>
      <dgm:spPr/>
      <dgm:t>
        <a:bodyPr/>
        <a:lstStyle/>
        <a:p>
          <a:endParaRPr lang="ru-RU"/>
        </a:p>
      </dgm:t>
    </dgm:pt>
    <dgm:pt modelId="{B6F315DC-9713-4789-8CF6-A0E914B0B9C4}" type="sibTrans" cxnId="{0205E2B8-60BF-4825-B883-F5E0177F7B1E}">
      <dgm:prSet/>
      <dgm:spPr/>
      <dgm:t>
        <a:bodyPr/>
        <a:lstStyle/>
        <a:p>
          <a:endParaRPr lang="ru-RU"/>
        </a:p>
      </dgm:t>
    </dgm:pt>
    <dgm:pt modelId="{0652EDFD-EE6D-488F-A924-314E9703B6E0}">
      <dgm:prSet phldrT="[Текст]" custT="1"/>
      <dgm:spPr/>
      <dgm:t>
        <a:bodyPr/>
        <a:lstStyle/>
        <a:p>
          <a:r>
            <a:rPr lang="ru-RU" sz="2400" dirty="0" smtClean="0"/>
            <a:t>192 ( Х + 2) – 192Х =0,4Х ( Х +2),</a:t>
          </a:r>
          <a:endParaRPr lang="ru-RU" sz="2400" dirty="0"/>
        </a:p>
      </dgm:t>
    </dgm:pt>
    <dgm:pt modelId="{3A4B2E1B-D360-4D0D-B09F-DEE5FE9B63E2}" type="parTrans" cxnId="{6297912B-00FA-45C9-9CD2-580786313D41}">
      <dgm:prSet/>
      <dgm:spPr/>
      <dgm:t>
        <a:bodyPr/>
        <a:lstStyle/>
        <a:p>
          <a:endParaRPr lang="ru-RU"/>
        </a:p>
      </dgm:t>
    </dgm:pt>
    <dgm:pt modelId="{7209B389-CD81-435F-8BA1-C9CD32072E06}" type="sibTrans" cxnId="{6297912B-00FA-45C9-9CD2-580786313D41}">
      <dgm:prSet/>
      <dgm:spPr/>
      <dgm:t>
        <a:bodyPr/>
        <a:lstStyle/>
        <a:p>
          <a:endParaRPr lang="ru-RU"/>
        </a:p>
      </dgm:t>
    </dgm:pt>
    <dgm:pt modelId="{66CD5210-5062-4396-90B8-4E36A17F4C1E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2000" dirty="0" smtClean="0"/>
            <a:t>Решаем полученное</a:t>
          </a:r>
        </a:p>
        <a:p>
          <a:r>
            <a:rPr lang="ru-RU" sz="2000" dirty="0" smtClean="0"/>
            <a:t>уравнение.</a:t>
          </a:r>
          <a:endParaRPr lang="ru-RU" sz="2000" dirty="0"/>
        </a:p>
      </dgm:t>
    </dgm:pt>
    <dgm:pt modelId="{0E8BFA4A-4696-4085-B2D0-852504A8DF60}" type="parTrans" cxnId="{6BC20415-9DD6-4C33-A90D-E1973A13F24D}">
      <dgm:prSet/>
      <dgm:spPr/>
      <dgm:t>
        <a:bodyPr/>
        <a:lstStyle/>
        <a:p>
          <a:endParaRPr lang="ru-RU"/>
        </a:p>
      </dgm:t>
    </dgm:pt>
    <dgm:pt modelId="{4F975AC5-27AF-4345-8749-EF3A5A7E2809}" type="sibTrans" cxnId="{6BC20415-9DD6-4C33-A90D-E1973A13F24D}">
      <dgm:prSet/>
      <dgm:spPr/>
      <dgm:t>
        <a:bodyPr/>
        <a:lstStyle/>
        <a:p>
          <a:endParaRPr lang="ru-RU"/>
        </a:p>
      </dgm:t>
    </dgm:pt>
    <dgm:pt modelId="{E437D7AD-2BD3-4328-9148-7C92A7E15F82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2400" dirty="0" smtClean="0"/>
            <a:t>Получаем 2 корня.</a:t>
          </a:r>
          <a:endParaRPr lang="ru-RU" sz="2400" dirty="0"/>
        </a:p>
      </dgm:t>
    </dgm:pt>
    <dgm:pt modelId="{421FC37B-1237-4970-90E1-8C0EEB3318CC}" type="parTrans" cxnId="{878FFA00-DE94-4F47-915D-9FB72D46047D}">
      <dgm:prSet/>
      <dgm:spPr/>
      <dgm:t>
        <a:bodyPr/>
        <a:lstStyle/>
        <a:p>
          <a:endParaRPr lang="ru-RU"/>
        </a:p>
      </dgm:t>
    </dgm:pt>
    <dgm:pt modelId="{3B22CF1A-749C-461C-8BD7-8C1041A0285F}" type="sibTrans" cxnId="{878FFA00-DE94-4F47-915D-9FB72D46047D}">
      <dgm:prSet/>
      <dgm:spPr/>
      <dgm:t>
        <a:bodyPr/>
        <a:lstStyle/>
        <a:p>
          <a:endParaRPr lang="ru-RU"/>
        </a:p>
      </dgm:t>
    </dgm:pt>
    <dgm:pt modelId="{64C6A770-0FF9-4DFE-80FD-BE41C5EF4F12}">
      <dgm:prSet phldrT="[Текст]" phldr="1"/>
      <dgm:spPr/>
      <dgm:t>
        <a:bodyPr/>
        <a:lstStyle/>
        <a:p>
          <a:endParaRPr lang="ru-RU" dirty="0"/>
        </a:p>
      </dgm:t>
    </dgm:pt>
    <dgm:pt modelId="{AE669F71-5DCB-406C-8C67-A94B9278D401}" type="parTrans" cxnId="{D9115242-6813-4E2C-B3B1-B1D7ACB8376D}">
      <dgm:prSet/>
      <dgm:spPr/>
      <dgm:t>
        <a:bodyPr/>
        <a:lstStyle/>
        <a:p>
          <a:endParaRPr lang="ru-RU"/>
        </a:p>
      </dgm:t>
    </dgm:pt>
    <dgm:pt modelId="{BAA4544D-11C4-4262-B1E4-A702A51F0B42}" type="sibTrans" cxnId="{D9115242-6813-4E2C-B3B1-B1D7ACB8376D}">
      <dgm:prSet/>
      <dgm:spPr/>
      <dgm:t>
        <a:bodyPr/>
        <a:lstStyle/>
        <a:p>
          <a:endParaRPr lang="ru-RU"/>
        </a:p>
      </dgm:t>
    </dgm:pt>
    <dgm:pt modelId="{24713E28-774A-4D4C-AD8F-31EAD56B2BEA}">
      <dgm:prSet phldrT="[Текст]" phldr="1"/>
      <dgm:spPr/>
      <dgm:t>
        <a:bodyPr/>
        <a:lstStyle/>
        <a:p>
          <a:endParaRPr lang="ru-RU" dirty="0"/>
        </a:p>
      </dgm:t>
    </dgm:pt>
    <dgm:pt modelId="{6D94B53A-9D16-4719-AE03-9211AD120B5F}" type="parTrans" cxnId="{7603A30D-EDA4-4369-B8CD-190E13860CFF}">
      <dgm:prSet/>
      <dgm:spPr/>
      <dgm:t>
        <a:bodyPr/>
        <a:lstStyle/>
        <a:p>
          <a:endParaRPr lang="ru-RU"/>
        </a:p>
      </dgm:t>
    </dgm:pt>
    <dgm:pt modelId="{8F5FF545-AE2F-4498-B8B0-EFE5194089A1}" type="sibTrans" cxnId="{7603A30D-EDA4-4369-B8CD-190E13860CFF}">
      <dgm:prSet/>
      <dgm:spPr/>
      <dgm:t>
        <a:bodyPr/>
        <a:lstStyle/>
        <a:p>
          <a:endParaRPr lang="ru-RU"/>
        </a:p>
      </dgm:t>
    </dgm:pt>
    <dgm:pt modelId="{69AC031E-DCE0-4C96-9CF9-6109BECCF566}" type="pres">
      <dgm:prSet presAssocID="{2671FD6B-FC66-4693-B4C5-ABA58F1AD87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098EFE2-1BB0-4BCB-BDBF-6F82921683B3}" type="pres">
      <dgm:prSet presAssocID="{5B87789E-6651-472B-AA7B-A7EE1532E7B9}" presName="vertOne" presStyleCnt="0"/>
      <dgm:spPr/>
    </dgm:pt>
    <dgm:pt modelId="{90B1028B-471B-42F3-8DED-1EA66FE84FF4}" type="pres">
      <dgm:prSet presAssocID="{5B87789E-6651-472B-AA7B-A7EE1532E7B9}" presName="txOne" presStyleLbl="node0" presStyleIdx="0" presStyleCnt="1" custLinFactNeighborX="2740" custLinFactNeighborY="995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6EF1F6-E075-4C23-8B84-E6BE57C08EE9}" type="pres">
      <dgm:prSet presAssocID="{5B87789E-6651-472B-AA7B-A7EE1532E7B9}" presName="parTransOne" presStyleCnt="0"/>
      <dgm:spPr/>
    </dgm:pt>
    <dgm:pt modelId="{35B02248-FF53-44E6-97EF-A41EC5D49C64}" type="pres">
      <dgm:prSet presAssocID="{5B87789E-6651-472B-AA7B-A7EE1532E7B9}" presName="horzOne" presStyleCnt="0"/>
      <dgm:spPr/>
    </dgm:pt>
    <dgm:pt modelId="{B224F4E3-611E-46A5-8E25-98C28869CA19}" type="pres">
      <dgm:prSet presAssocID="{0652EDFD-EE6D-488F-A924-314E9703B6E0}" presName="vertTwo" presStyleCnt="0"/>
      <dgm:spPr/>
    </dgm:pt>
    <dgm:pt modelId="{F25345EC-783C-4500-94DB-D4F1054204B0}" type="pres">
      <dgm:prSet presAssocID="{0652EDFD-EE6D-488F-A924-314E9703B6E0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ABAC57-58BF-425E-A98D-BEBB86B88828}" type="pres">
      <dgm:prSet presAssocID="{0652EDFD-EE6D-488F-A924-314E9703B6E0}" presName="parTransTwo" presStyleCnt="0"/>
      <dgm:spPr/>
    </dgm:pt>
    <dgm:pt modelId="{E29B41DF-FF82-4191-B31D-5B0F079F0CA6}" type="pres">
      <dgm:prSet presAssocID="{0652EDFD-EE6D-488F-A924-314E9703B6E0}" presName="horzTwo" presStyleCnt="0"/>
      <dgm:spPr/>
    </dgm:pt>
    <dgm:pt modelId="{B7FD7BB9-73E5-4452-96CB-9C94086AE76B}" type="pres">
      <dgm:prSet presAssocID="{66CD5210-5062-4396-90B8-4E36A17F4C1E}" presName="vertThree" presStyleCnt="0"/>
      <dgm:spPr/>
    </dgm:pt>
    <dgm:pt modelId="{102D04E2-7FA6-4F26-A69D-DF9AF1602086}" type="pres">
      <dgm:prSet presAssocID="{66CD5210-5062-4396-90B8-4E36A17F4C1E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8E57BE-6B6D-4668-8AA6-6247DC177023}" type="pres">
      <dgm:prSet presAssocID="{66CD5210-5062-4396-90B8-4E36A17F4C1E}" presName="horzThree" presStyleCnt="0"/>
      <dgm:spPr/>
    </dgm:pt>
    <dgm:pt modelId="{7B8E8AE3-D4B7-4E3B-92C7-97C75DB303F2}" type="pres">
      <dgm:prSet presAssocID="{4F975AC5-27AF-4345-8749-EF3A5A7E2809}" presName="sibSpaceThree" presStyleCnt="0"/>
      <dgm:spPr/>
    </dgm:pt>
    <dgm:pt modelId="{AB562F49-1CC5-47BD-B889-067C568D1D48}" type="pres">
      <dgm:prSet presAssocID="{E437D7AD-2BD3-4328-9148-7C92A7E15F82}" presName="vertThree" presStyleCnt="0"/>
      <dgm:spPr/>
    </dgm:pt>
    <dgm:pt modelId="{40C1A2C3-16AF-485B-BEDF-DB83619B1E39}" type="pres">
      <dgm:prSet presAssocID="{E437D7AD-2BD3-4328-9148-7C92A7E15F82}" presName="txThree" presStyleLbl="node3" presStyleIdx="1" presStyleCnt="3">
        <dgm:presLayoutVars>
          <dgm:chPref val="3"/>
        </dgm:presLayoutVars>
      </dgm:prSet>
      <dgm:spPr/>
    </dgm:pt>
    <dgm:pt modelId="{35D7525A-5DBA-4536-86A8-704E505BA24F}" type="pres">
      <dgm:prSet presAssocID="{E437D7AD-2BD3-4328-9148-7C92A7E15F82}" presName="horzThree" presStyleCnt="0"/>
      <dgm:spPr/>
    </dgm:pt>
    <dgm:pt modelId="{3DB948F2-55E0-4351-9657-FCBE4BD4F09C}" type="pres">
      <dgm:prSet presAssocID="{7209B389-CD81-435F-8BA1-C9CD32072E06}" presName="sibSpaceTwo" presStyleCnt="0"/>
      <dgm:spPr/>
    </dgm:pt>
    <dgm:pt modelId="{4DEBBAA4-EA0D-400B-8B9A-602EEAF748D8}" type="pres">
      <dgm:prSet presAssocID="{64C6A770-0FF9-4DFE-80FD-BE41C5EF4F12}" presName="vertTwo" presStyleCnt="0"/>
      <dgm:spPr/>
    </dgm:pt>
    <dgm:pt modelId="{C1C3BC13-C4A4-4ABC-BB3A-09278BDA9C08}" type="pres">
      <dgm:prSet presAssocID="{64C6A770-0FF9-4DFE-80FD-BE41C5EF4F12}" presName="txTwo" presStyleLbl="node2" presStyleIdx="1" presStyleCnt="2">
        <dgm:presLayoutVars>
          <dgm:chPref val="3"/>
        </dgm:presLayoutVars>
      </dgm:prSet>
      <dgm:spPr>
        <a:prstGeom prst="ellipse">
          <a:avLst/>
        </a:prstGeom>
      </dgm:spPr>
    </dgm:pt>
    <dgm:pt modelId="{1AFF0161-DC47-4ADB-A761-D24661395D5F}" type="pres">
      <dgm:prSet presAssocID="{64C6A770-0FF9-4DFE-80FD-BE41C5EF4F12}" presName="parTransTwo" presStyleCnt="0"/>
      <dgm:spPr/>
    </dgm:pt>
    <dgm:pt modelId="{81F7589F-422C-4CA9-AF4F-611C58248465}" type="pres">
      <dgm:prSet presAssocID="{64C6A770-0FF9-4DFE-80FD-BE41C5EF4F12}" presName="horzTwo" presStyleCnt="0"/>
      <dgm:spPr/>
    </dgm:pt>
    <dgm:pt modelId="{E8D17DDF-12DD-4BAF-B1DE-CE841F9DD128}" type="pres">
      <dgm:prSet presAssocID="{24713E28-774A-4D4C-AD8F-31EAD56B2BEA}" presName="vertThree" presStyleCnt="0"/>
      <dgm:spPr/>
    </dgm:pt>
    <dgm:pt modelId="{03C53D91-64B7-40A9-A494-13B89C3FFEAB}" type="pres">
      <dgm:prSet presAssocID="{24713E28-774A-4D4C-AD8F-31EAD56B2BEA}" presName="txThree" presStyleLbl="node3" presStyleIdx="2" presStyleCnt="3">
        <dgm:presLayoutVars>
          <dgm:chPref val="3"/>
        </dgm:presLayoutVars>
      </dgm:prSet>
      <dgm:spPr>
        <a:prstGeom prst="ellipse">
          <a:avLst/>
        </a:prstGeom>
      </dgm:spPr>
    </dgm:pt>
    <dgm:pt modelId="{40E8266B-A70F-4D5A-A082-9EEBAB95CED0}" type="pres">
      <dgm:prSet presAssocID="{24713E28-774A-4D4C-AD8F-31EAD56B2BEA}" presName="horzThree" presStyleCnt="0"/>
      <dgm:spPr/>
    </dgm:pt>
  </dgm:ptLst>
  <dgm:cxnLst>
    <dgm:cxn modelId="{7603A30D-EDA4-4369-B8CD-190E13860CFF}" srcId="{64C6A770-0FF9-4DFE-80FD-BE41C5EF4F12}" destId="{24713E28-774A-4D4C-AD8F-31EAD56B2BEA}" srcOrd="0" destOrd="0" parTransId="{6D94B53A-9D16-4719-AE03-9211AD120B5F}" sibTransId="{8F5FF545-AE2F-4498-B8B0-EFE5194089A1}"/>
    <dgm:cxn modelId="{6297912B-00FA-45C9-9CD2-580786313D41}" srcId="{5B87789E-6651-472B-AA7B-A7EE1532E7B9}" destId="{0652EDFD-EE6D-488F-A924-314E9703B6E0}" srcOrd="0" destOrd="0" parTransId="{3A4B2E1B-D360-4D0D-B09F-DEE5FE9B63E2}" sibTransId="{7209B389-CD81-435F-8BA1-C9CD32072E06}"/>
    <dgm:cxn modelId="{F0143BF2-1573-4378-ADE9-533C48A44E2A}" type="presOf" srcId="{64C6A770-0FF9-4DFE-80FD-BE41C5EF4F12}" destId="{C1C3BC13-C4A4-4ABC-BB3A-09278BDA9C08}" srcOrd="0" destOrd="0" presId="urn:microsoft.com/office/officeart/2005/8/layout/hierarchy4"/>
    <dgm:cxn modelId="{17B52794-ABD7-43FC-9059-B7B28C2D820E}" type="presOf" srcId="{5B87789E-6651-472B-AA7B-A7EE1532E7B9}" destId="{90B1028B-471B-42F3-8DED-1EA66FE84FF4}" srcOrd="0" destOrd="0" presId="urn:microsoft.com/office/officeart/2005/8/layout/hierarchy4"/>
    <dgm:cxn modelId="{6B54BC59-71BD-42D7-877D-66A879AC522F}" type="presOf" srcId="{24713E28-774A-4D4C-AD8F-31EAD56B2BEA}" destId="{03C53D91-64B7-40A9-A494-13B89C3FFEAB}" srcOrd="0" destOrd="0" presId="urn:microsoft.com/office/officeart/2005/8/layout/hierarchy4"/>
    <dgm:cxn modelId="{3ADCDBA8-7E22-4D39-A205-A075B543DE9D}" type="presOf" srcId="{66CD5210-5062-4396-90B8-4E36A17F4C1E}" destId="{102D04E2-7FA6-4F26-A69D-DF9AF1602086}" srcOrd="0" destOrd="0" presId="urn:microsoft.com/office/officeart/2005/8/layout/hierarchy4"/>
    <dgm:cxn modelId="{6BC20415-9DD6-4C33-A90D-E1973A13F24D}" srcId="{0652EDFD-EE6D-488F-A924-314E9703B6E0}" destId="{66CD5210-5062-4396-90B8-4E36A17F4C1E}" srcOrd="0" destOrd="0" parTransId="{0E8BFA4A-4696-4085-B2D0-852504A8DF60}" sibTransId="{4F975AC5-27AF-4345-8749-EF3A5A7E2809}"/>
    <dgm:cxn modelId="{878FFA00-DE94-4F47-915D-9FB72D46047D}" srcId="{0652EDFD-EE6D-488F-A924-314E9703B6E0}" destId="{E437D7AD-2BD3-4328-9148-7C92A7E15F82}" srcOrd="1" destOrd="0" parTransId="{421FC37B-1237-4970-90E1-8C0EEB3318CC}" sibTransId="{3B22CF1A-749C-461C-8BD7-8C1041A0285F}"/>
    <dgm:cxn modelId="{8E24CE8B-6E86-4A0B-BDA0-24707DD3ECCD}" type="presOf" srcId="{2671FD6B-FC66-4693-B4C5-ABA58F1AD871}" destId="{69AC031E-DCE0-4C96-9CF9-6109BECCF566}" srcOrd="0" destOrd="0" presId="urn:microsoft.com/office/officeart/2005/8/layout/hierarchy4"/>
    <dgm:cxn modelId="{C0ED95B5-D842-45B0-898F-B5C6515DC1B4}" type="presOf" srcId="{0652EDFD-EE6D-488F-A924-314E9703B6E0}" destId="{F25345EC-783C-4500-94DB-D4F1054204B0}" srcOrd="0" destOrd="0" presId="urn:microsoft.com/office/officeart/2005/8/layout/hierarchy4"/>
    <dgm:cxn modelId="{0205E2B8-60BF-4825-B883-F5E0177F7B1E}" srcId="{2671FD6B-FC66-4693-B4C5-ABA58F1AD871}" destId="{5B87789E-6651-472B-AA7B-A7EE1532E7B9}" srcOrd="0" destOrd="0" parTransId="{4A41FAA9-2560-4A0A-BCEA-FBC69ACF1E6E}" sibTransId="{B6F315DC-9713-4789-8CF6-A0E914B0B9C4}"/>
    <dgm:cxn modelId="{A549F5E0-944D-463B-A45D-E0E5B8BC3BCB}" type="presOf" srcId="{E437D7AD-2BD3-4328-9148-7C92A7E15F82}" destId="{40C1A2C3-16AF-485B-BEDF-DB83619B1E39}" srcOrd="0" destOrd="0" presId="urn:microsoft.com/office/officeart/2005/8/layout/hierarchy4"/>
    <dgm:cxn modelId="{D9115242-6813-4E2C-B3B1-B1D7ACB8376D}" srcId="{5B87789E-6651-472B-AA7B-A7EE1532E7B9}" destId="{64C6A770-0FF9-4DFE-80FD-BE41C5EF4F12}" srcOrd="1" destOrd="0" parTransId="{AE669F71-5DCB-406C-8C67-A94B9278D401}" sibTransId="{BAA4544D-11C4-4262-B1E4-A702A51F0B42}"/>
    <dgm:cxn modelId="{BEAC68F7-2D44-40FF-A588-DEA1681F4BF0}" type="presParOf" srcId="{69AC031E-DCE0-4C96-9CF9-6109BECCF566}" destId="{7098EFE2-1BB0-4BCB-BDBF-6F82921683B3}" srcOrd="0" destOrd="0" presId="urn:microsoft.com/office/officeart/2005/8/layout/hierarchy4"/>
    <dgm:cxn modelId="{14B986F4-9906-4C44-9C58-2DC26B86D7D9}" type="presParOf" srcId="{7098EFE2-1BB0-4BCB-BDBF-6F82921683B3}" destId="{90B1028B-471B-42F3-8DED-1EA66FE84FF4}" srcOrd="0" destOrd="0" presId="urn:microsoft.com/office/officeart/2005/8/layout/hierarchy4"/>
    <dgm:cxn modelId="{204868D0-C17C-47FF-B7BF-B5CF1113852D}" type="presParOf" srcId="{7098EFE2-1BB0-4BCB-BDBF-6F82921683B3}" destId="{056EF1F6-E075-4C23-8B84-E6BE57C08EE9}" srcOrd="1" destOrd="0" presId="urn:microsoft.com/office/officeart/2005/8/layout/hierarchy4"/>
    <dgm:cxn modelId="{62D62D04-FE3C-4DFE-96E9-4416ACAA40E2}" type="presParOf" srcId="{7098EFE2-1BB0-4BCB-BDBF-6F82921683B3}" destId="{35B02248-FF53-44E6-97EF-A41EC5D49C64}" srcOrd="2" destOrd="0" presId="urn:microsoft.com/office/officeart/2005/8/layout/hierarchy4"/>
    <dgm:cxn modelId="{AC34679E-61AF-45C0-9B44-8B248E6B9C8B}" type="presParOf" srcId="{35B02248-FF53-44E6-97EF-A41EC5D49C64}" destId="{B224F4E3-611E-46A5-8E25-98C28869CA19}" srcOrd="0" destOrd="0" presId="urn:microsoft.com/office/officeart/2005/8/layout/hierarchy4"/>
    <dgm:cxn modelId="{8D280E5B-6C28-4EF4-8869-54EB87250265}" type="presParOf" srcId="{B224F4E3-611E-46A5-8E25-98C28869CA19}" destId="{F25345EC-783C-4500-94DB-D4F1054204B0}" srcOrd="0" destOrd="0" presId="urn:microsoft.com/office/officeart/2005/8/layout/hierarchy4"/>
    <dgm:cxn modelId="{F5C25B4F-CC08-4320-B7AB-72C0E31FC7AF}" type="presParOf" srcId="{B224F4E3-611E-46A5-8E25-98C28869CA19}" destId="{F2ABAC57-58BF-425E-A98D-BEBB86B88828}" srcOrd="1" destOrd="0" presId="urn:microsoft.com/office/officeart/2005/8/layout/hierarchy4"/>
    <dgm:cxn modelId="{30C5F586-AA8F-4B2C-B807-A4B91AA8BE53}" type="presParOf" srcId="{B224F4E3-611E-46A5-8E25-98C28869CA19}" destId="{E29B41DF-FF82-4191-B31D-5B0F079F0CA6}" srcOrd="2" destOrd="0" presId="urn:microsoft.com/office/officeart/2005/8/layout/hierarchy4"/>
    <dgm:cxn modelId="{31175F16-5563-4F78-839A-5DE527899A0E}" type="presParOf" srcId="{E29B41DF-FF82-4191-B31D-5B0F079F0CA6}" destId="{B7FD7BB9-73E5-4452-96CB-9C94086AE76B}" srcOrd="0" destOrd="0" presId="urn:microsoft.com/office/officeart/2005/8/layout/hierarchy4"/>
    <dgm:cxn modelId="{BCB960E9-3BCF-4C22-94DB-D3F2F4783584}" type="presParOf" srcId="{B7FD7BB9-73E5-4452-96CB-9C94086AE76B}" destId="{102D04E2-7FA6-4F26-A69D-DF9AF1602086}" srcOrd="0" destOrd="0" presId="urn:microsoft.com/office/officeart/2005/8/layout/hierarchy4"/>
    <dgm:cxn modelId="{692E0896-05DB-4D74-8601-F76248AD2323}" type="presParOf" srcId="{B7FD7BB9-73E5-4452-96CB-9C94086AE76B}" destId="{E88E57BE-6B6D-4668-8AA6-6247DC177023}" srcOrd="1" destOrd="0" presId="urn:microsoft.com/office/officeart/2005/8/layout/hierarchy4"/>
    <dgm:cxn modelId="{14E1C58A-A09D-4656-85FD-692A3B9FAC8A}" type="presParOf" srcId="{E29B41DF-FF82-4191-B31D-5B0F079F0CA6}" destId="{7B8E8AE3-D4B7-4E3B-92C7-97C75DB303F2}" srcOrd="1" destOrd="0" presId="urn:microsoft.com/office/officeart/2005/8/layout/hierarchy4"/>
    <dgm:cxn modelId="{A0A656E6-5BF5-4300-A7C8-0C65B70A8DAA}" type="presParOf" srcId="{E29B41DF-FF82-4191-B31D-5B0F079F0CA6}" destId="{AB562F49-1CC5-47BD-B889-067C568D1D48}" srcOrd="2" destOrd="0" presId="urn:microsoft.com/office/officeart/2005/8/layout/hierarchy4"/>
    <dgm:cxn modelId="{7E69628E-E1A3-4ED4-860C-E63A3BC55306}" type="presParOf" srcId="{AB562F49-1CC5-47BD-B889-067C568D1D48}" destId="{40C1A2C3-16AF-485B-BEDF-DB83619B1E39}" srcOrd="0" destOrd="0" presId="urn:microsoft.com/office/officeart/2005/8/layout/hierarchy4"/>
    <dgm:cxn modelId="{1CA59695-77C7-4E62-9062-93526DB81D52}" type="presParOf" srcId="{AB562F49-1CC5-47BD-B889-067C568D1D48}" destId="{35D7525A-5DBA-4536-86A8-704E505BA24F}" srcOrd="1" destOrd="0" presId="urn:microsoft.com/office/officeart/2005/8/layout/hierarchy4"/>
    <dgm:cxn modelId="{78C8A86F-6F24-45A7-BD09-72CA29F40FC0}" type="presParOf" srcId="{35B02248-FF53-44E6-97EF-A41EC5D49C64}" destId="{3DB948F2-55E0-4351-9657-FCBE4BD4F09C}" srcOrd="1" destOrd="0" presId="urn:microsoft.com/office/officeart/2005/8/layout/hierarchy4"/>
    <dgm:cxn modelId="{699A1870-7AEA-445A-BBE5-11F09709F345}" type="presParOf" srcId="{35B02248-FF53-44E6-97EF-A41EC5D49C64}" destId="{4DEBBAA4-EA0D-400B-8B9A-602EEAF748D8}" srcOrd="2" destOrd="0" presId="urn:microsoft.com/office/officeart/2005/8/layout/hierarchy4"/>
    <dgm:cxn modelId="{0AFB7FD2-8048-4C32-834E-5DF445F25F74}" type="presParOf" srcId="{4DEBBAA4-EA0D-400B-8B9A-602EEAF748D8}" destId="{C1C3BC13-C4A4-4ABC-BB3A-09278BDA9C08}" srcOrd="0" destOrd="0" presId="urn:microsoft.com/office/officeart/2005/8/layout/hierarchy4"/>
    <dgm:cxn modelId="{0D7A03A8-6DCF-49A0-9E82-7A189217AF57}" type="presParOf" srcId="{4DEBBAA4-EA0D-400B-8B9A-602EEAF748D8}" destId="{1AFF0161-DC47-4ADB-A761-D24661395D5F}" srcOrd="1" destOrd="0" presId="urn:microsoft.com/office/officeart/2005/8/layout/hierarchy4"/>
    <dgm:cxn modelId="{897DF5A0-76C8-45A3-8681-238222FDCB54}" type="presParOf" srcId="{4DEBBAA4-EA0D-400B-8B9A-602EEAF748D8}" destId="{81F7589F-422C-4CA9-AF4F-611C58248465}" srcOrd="2" destOrd="0" presId="urn:microsoft.com/office/officeart/2005/8/layout/hierarchy4"/>
    <dgm:cxn modelId="{5BDD510F-6B65-45A0-B4AE-A1E092079D8B}" type="presParOf" srcId="{81F7589F-422C-4CA9-AF4F-611C58248465}" destId="{E8D17DDF-12DD-4BAF-B1DE-CE841F9DD128}" srcOrd="0" destOrd="0" presId="urn:microsoft.com/office/officeart/2005/8/layout/hierarchy4"/>
    <dgm:cxn modelId="{AD8CC0B0-796B-4B50-BB17-BC196AB8C8B7}" type="presParOf" srcId="{E8D17DDF-12DD-4BAF-B1DE-CE841F9DD128}" destId="{03C53D91-64B7-40A9-A494-13B89C3FFEAB}" srcOrd="0" destOrd="0" presId="urn:microsoft.com/office/officeart/2005/8/layout/hierarchy4"/>
    <dgm:cxn modelId="{54357DBD-2A50-439A-B835-1E793F48E695}" type="presParOf" srcId="{E8D17DDF-12DD-4BAF-B1DE-CE841F9DD128}" destId="{40E8266B-A70F-4D5A-A082-9EEBAB95CED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71FD6B-FC66-4693-B4C5-ABA58F1AD871}" type="doc">
      <dgm:prSet loTypeId="urn:microsoft.com/office/officeart/2005/8/layout/hierarchy4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5B87789E-6651-472B-AA7B-A7EE1532E7B9}">
      <dgm:prSet phldrT="[Текст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4A41FAA9-2560-4A0A-BCEA-FBC69ACF1E6E}" type="parTrans" cxnId="{0205E2B8-60BF-4825-B883-F5E0177F7B1E}">
      <dgm:prSet/>
      <dgm:spPr/>
      <dgm:t>
        <a:bodyPr/>
        <a:lstStyle/>
        <a:p>
          <a:endParaRPr lang="ru-RU"/>
        </a:p>
      </dgm:t>
    </dgm:pt>
    <dgm:pt modelId="{B6F315DC-9713-4789-8CF6-A0E914B0B9C4}" type="sibTrans" cxnId="{0205E2B8-60BF-4825-B883-F5E0177F7B1E}">
      <dgm:prSet/>
      <dgm:spPr/>
      <dgm:t>
        <a:bodyPr/>
        <a:lstStyle/>
        <a:p>
          <a:endParaRPr lang="ru-RU"/>
        </a:p>
      </dgm:t>
    </dgm:pt>
    <dgm:pt modelId="{0652EDFD-EE6D-488F-A924-314E9703B6E0}">
      <dgm:prSet phldrT="[Текст]" custT="1"/>
      <dgm:spPr/>
      <dgm:t>
        <a:bodyPr/>
        <a:lstStyle/>
        <a:p>
          <a:r>
            <a:rPr lang="ru-RU" sz="2400" dirty="0" smtClean="0"/>
            <a:t>192 ( Х + 2) – 192Х =0,4Х ( Х +2),</a:t>
          </a:r>
          <a:endParaRPr lang="ru-RU" sz="2400" dirty="0"/>
        </a:p>
      </dgm:t>
    </dgm:pt>
    <dgm:pt modelId="{3A4B2E1B-D360-4D0D-B09F-DEE5FE9B63E2}" type="parTrans" cxnId="{6297912B-00FA-45C9-9CD2-580786313D41}">
      <dgm:prSet/>
      <dgm:spPr/>
      <dgm:t>
        <a:bodyPr/>
        <a:lstStyle/>
        <a:p>
          <a:endParaRPr lang="ru-RU"/>
        </a:p>
      </dgm:t>
    </dgm:pt>
    <dgm:pt modelId="{7209B389-CD81-435F-8BA1-C9CD32072E06}" type="sibTrans" cxnId="{6297912B-00FA-45C9-9CD2-580786313D41}">
      <dgm:prSet/>
      <dgm:spPr/>
      <dgm:t>
        <a:bodyPr/>
        <a:lstStyle/>
        <a:p>
          <a:endParaRPr lang="ru-RU"/>
        </a:p>
      </dgm:t>
    </dgm:pt>
    <dgm:pt modelId="{66CD5210-5062-4396-90B8-4E36A17F4C1E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2000" dirty="0" smtClean="0"/>
            <a:t>Решаем полученное</a:t>
          </a:r>
        </a:p>
        <a:p>
          <a:r>
            <a:rPr lang="ru-RU" sz="2000" dirty="0" smtClean="0"/>
            <a:t>уравнение.</a:t>
          </a:r>
          <a:endParaRPr lang="ru-RU" sz="2000" dirty="0"/>
        </a:p>
      </dgm:t>
    </dgm:pt>
    <dgm:pt modelId="{0E8BFA4A-4696-4085-B2D0-852504A8DF60}" type="parTrans" cxnId="{6BC20415-9DD6-4C33-A90D-E1973A13F24D}">
      <dgm:prSet/>
      <dgm:spPr/>
      <dgm:t>
        <a:bodyPr/>
        <a:lstStyle/>
        <a:p>
          <a:endParaRPr lang="ru-RU"/>
        </a:p>
      </dgm:t>
    </dgm:pt>
    <dgm:pt modelId="{4F975AC5-27AF-4345-8749-EF3A5A7E2809}" type="sibTrans" cxnId="{6BC20415-9DD6-4C33-A90D-E1973A13F24D}">
      <dgm:prSet/>
      <dgm:spPr/>
      <dgm:t>
        <a:bodyPr/>
        <a:lstStyle/>
        <a:p>
          <a:endParaRPr lang="ru-RU"/>
        </a:p>
      </dgm:t>
    </dgm:pt>
    <dgm:pt modelId="{E437D7AD-2BD3-4328-9148-7C92A7E15F82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2400" dirty="0" smtClean="0"/>
            <a:t>Получаем 2 корня.</a:t>
          </a:r>
          <a:endParaRPr lang="ru-RU" sz="2400" dirty="0"/>
        </a:p>
      </dgm:t>
    </dgm:pt>
    <dgm:pt modelId="{421FC37B-1237-4970-90E1-8C0EEB3318CC}" type="parTrans" cxnId="{878FFA00-DE94-4F47-915D-9FB72D46047D}">
      <dgm:prSet/>
      <dgm:spPr/>
      <dgm:t>
        <a:bodyPr/>
        <a:lstStyle/>
        <a:p>
          <a:endParaRPr lang="ru-RU"/>
        </a:p>
      </dgm:t>
    </dgm:pt>
    <dgm:pt modelId="{3B22CF1A-749C-461C-8BD7-8C1041A0285F}" type="sibTrans" cxnId="{878FFA00-DE94-4F47-915D-9FB72D46047D}">
      <dgm:prSet/>
      <dgm:spPr/>
      <dgm:t>
        <a:bodyPr/>
        <a:lstStyle/>
        <a:p>
          <a:endParaRPr lang="ru-RU"/>
        </a:p>
      </dgm:t>
    </dgm:pt>
    <dgm:pt modelId="{64C6A770-0FF9-4DFE-80FD-BE41C5EF4F12}">
      <dgm:prSet phldrT="[Текст]" phldr="1"/>
      <dgm:spPr/>
      <dgm:t>
        <a:bodyPr/>
        <a:lstStyle/>
        <a:p>
          <a:endParaRPr lang="ru-RU" dirty="0"/>
        </a:p>
      </dgm:t>
    </dgm:pt>
    <dgm:pt modelId="{AE669F71-5DCB-406C-8C67-A94B9278D401}" type="parTrans" cxnId="{D9115242-6813-4E2C-B3B1-B1D7ACB8376D}">
      <dgm:prSet/>
      <dgm:spPr/>
      <dgm:t>
        <a:bodyPr/>
        <a:lstStyle/>
        <a:p>
          <a:endParaRPr lang="ru-RU"/>
        </a:p>
      </dgm:t>
    </dgm:pt>
    <dgm:pt modelId="{BAA4544D-11C4-4262-B1E4-A702A51F0B42}" type="sibTrans" cxnId="{D9115242-6813-4E2C-B3B1-B1D7ACB8376D}">
      <dgm:prSet/>
      <dgm:spPr/>
      <dgm:t>
        <a:bodyPr/>
        <a:lstStyle/>
        <a:p>
          <a:endParaRPr lang="ru-RU"/>
        </a:p>
      </dgm:t>
    </dgm:pt>
    <dgm:pt modelId="{24713E28-774A-4D4C-AD8F-31EAD56B2BEA}">
      <dgm:prSet phldrT="[Текст]" phldr="1"/>
      <dgm:spPr/>
      <dgm:t>
        <a:bodyPr/>
        <a:lstStyle/>
        <a:p>
          <a:endParaRPr lang="ru-RU" dirty="0"/>
        </a:p>
      </dgm:t>
    </dgm:pt>
    <dgm:pt modelId="{6D94B53A-9D16-4719-AE03-9211AD120B5F}" type="parTrans" cxnId="{7603A30D-EDA4-4369-B8CD-190E13860CFF}">
      <dgm:prSet/>
      <dgm:spPr/>
      <dgm:t>
        <a:bodyPr/>
        <a:lstStyle/>
        <a:p>
          <a:endParaRPr lang="ru-RU"/>
        </a:p>
      </dgm:t>
    </dgm:pt>
    <dgm:pt modelId="{8F5FF545-AE2F-4498-B8B0-EFE5194089A1}" type="sibTrans" cxnId="{7603A30D-EDA4-4369-B8CD-190E13860CFF}">
      <dgm:prSet/>
      <dgm:spPr/>
      <dgm:t>
        <a:bodyPr/>
        <a:lstStyle/>
        <a:p>
          <a:endParaRPr lang="ru-RU"/>
        </a:p>
      </dgm:t>
    </dgm:pt>
    <dgm:pt modelId="{69AC031E-DCE0-4C96-9CF9-6109BECCF566}" type="pres">
      <dgm:prSet presAssocID="{2671FD6B-FC66-4693-B4C5-ABA58F1AD87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098EFE2-1BB0-4BCB-BDBF-6F82921683B3}" type="pres">
      <dgm:prSet presAssocID="{5B87789E-6651-472B-AA7B-A7EE1532E7B9}" presName="vertOne" presStyleCnt="0"/>
      <dgm:spPr/>
    </dgm:pt>
    <dgm:pt modelId="{90B1028B-471B-42F3-8DED-1EA66FE84FF4}" type="pres">
      <dgm:prSet presAssocID="{5B87789E-6651-472B-AA7B-A7EE1532E7B9}" presName="txOne" presStyleLbl="node0" presStyleIdx="0" presStyleCnt="1" custLinFactNeighborX="2740" custLinFactNeighborY="995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56EF1F6-E075-4C23-8B84-E6BE57C08EE9}" type="pres">
      <dgm:prSet presAssocID="{5B87789E-6651-472B-AA7B-A7EE1532E7B9}" presName="parTransOne" presStyleCnt="0"/>
      <dgm:spPr/>
    </dgm:pt>
    <dgm:pt modelId="{35B02248-FF53-44E6-97EF-A41EC5D49C64}" type="pres">
      <dgm:prSet presAssocID="{5B87789E-6651-472B-AA7B-A7EE1532E7B9}" presName="horzOne" presStyleCnt="0"/>
      <dgm:spPr/>
    </dgm:pt>
    <dgm:pt modelId="{B224F4E3-611E-46A5-8E25-98C28869CA19}" type="pres">
      <dgm:prSet presAssocID="{0652EDFD-EE6D-488F-A924-314E9703B6E0}" presName="vertTwo" presStyleCnt="0"/>
      <dgm:spPr/>
    </dgm:pt>
    <dgm:pt modelId="{F25345EC-783C-4500-94DB-D4F1054204B0}" type="pres">
      <dgm:prSet presAssocID="{0652EDFD-EE6D-488F-A924-314E9703B6E0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ABAC57-58BF-425E-A98D-BEBB86B88828}" type="pres">
      <dgm:prSet presAssocID="{0652EDFD-EE6D-488F-A924-314E9703B6E0}" presName="parTransTwo" presStyleCnt="0"/>
      <dgm:spPr/>
    </dgm:pt>
    <dgm:pt modelId="{E29B41DF-FF82-4191-B31D-5B0F079F0CA6}" type="pres">
      <dgm:prSet presAssocID="{0652EDFD-EE6D-488F-A924-314E9703B6E0}" presName="horzTwo" presStyleCnt="0"/>
      <dgm:spPr/>
    </dgm:pt>
    <dgm:pt modelId="{B7FD7BB9-73E5-4452-96CB-9C94086AE76B}" type="pres">
      <dgm:prSet presAssocID="{66CD5210-5062-4396-90B8-4E36A17F4C1E}" presName="vertThree" presStyleCnt="0"/>
      <dgm:spPr/>
    </dgm:pt>
    <dgm:pt modelId="{102D04E2-7FA6-4F26-A69D-DF9AF1602086}" type="pres">
      <dgm:prSet presAssocID="{66CD5210-5062-4396-90B8-4E36A17F4C1E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8E57BE-6B6D-4668-8AA6-6247DC177023}" type="pres">
      <dgm:prSet presAssocID="{66CD5210-5062-4396-90B8-4E36A17F4C1E}" presName="horzThree" presStyleCnt="0"/>
      <dgm:spPr/>
    </dgm:pt>
    <dgm:pt modelId="{7B8E8AE3-D4B7-4E3B-92C7-97C75DB303F2}" type="pres">
      <dgm:prSet presAssocID="{4F975AC5-27AF-4345-8749-EF3A5A7E2809}" presName="sibSpaceThree" presStyleCnt="0"/>
      <dgm:spPr/>
    </dgm:pt>
    <dgm:pt modelId="{AB562F49-1CC5-47BD-B889-067C568D1D48}" type="pres">
      <dgm:prSet presAssocID="{E437D7AD-2BD3-4328-9148-7C92A7E15F82}" presName="vertThree" presStyleCnt="0"/>
      <dgm:spPr/>
    </dgm:pt>
    <dgm:pt modelId="{40C1A2C3-16AF-485B-BEDF-DB83619B1E39}" type="pres">
      <dgm:prSet presAssocID="{E437D7AD-2BD3-4328-9148-7C92A7E15F82}" presName="txThree" presStyleLbl="node3" presStyleIdx="1" presStyleCnt="3">
        <dgm:presLayoutVars>
          <dgm:chPref val="3"/>
        </dgm:presLayoutVars>
      </dgm:prSet>
      <dgm:spPr/>
    </dgm:pt>
    <dgm:pt modelId="{35D7525A-5DBA-4536-86A8-704E505BA24F}" type="pres">
      <dgm:prSet presAssocID="{E437D7AD-2BD3-4328-9148-7C92A7E15F82}" presName="horzThree" presStyleCnt="0"/>
      <dgm:spPr/>
    </dgm:pt>
    <dgm:pt modelId="{3DB948F2-55E0-4351-9657-FCBE4BD4F09C}" type="pres">
      <dgm:prSet presAssocID="{7209B389-CD81-435F-8BA1-C9CD32072E06}" presName="sibSpaceTwo" presStyleCnt="0"/>
      <dgm:spPr/>
    </dgm:pt>
    <dgm:pt modelId="{4DEBBAA4-EA0D-400B-8B9A-602EEAF748D8}" type="pres">
      <dgm:prSet presAssocID="{64C6A770-0FF9-4DFE-80FD-BE41C5EF4F12}" presName="vertTwo" presStyleCnt="0"/>
      <dgm:spPr/>
    </dgm:pt>
    <dgm:pt modelId="{C1C3BC13-C4A4-4ABC-BB3A-09278BDA9C08}" type="pres">
      <dgm:prSet presAssocID="{64C6A770-0FF9-4DFE-80FD-BE41C5EF4F12}" presName="txTwo" presStyleLbl="node2" presStyleIdx="1" presStyleCnt="2">
        <dgm:presLayoutVars>
          <dgm:chPref val="3"/>
        </dgm:presLayoutVars>
      </dgm:prSet>
      <dgm:spPr>
        <a:prstGeom prst="ellipse">
          <a:avLst/>
        </a:prstGeom>
      </dgm:spPr>
    </dgm:pt>
    <dgm:pt modelId="{1AFF0161-DC47-4ADB-A761-D24661395D5F}" type="pres">
      <dgm:prSet presAssocID="{64C6A770-0FF9-4DFE-80FD-BE41C5EF4F12}" presName="parTransTwo" presStyleCnt="0"/>
      <dgm:spPr/>
    </dgm:pt>
    <dgm:pt modelId="{81F7589F-422C-4CA9-AF4F-611C58248465}" type="pres">
      <dgm:prSet presAssocID="{64C6A770-0FF9-4DFE-80FD-BE41C5EF4F12}" presName="horzTwo" presStyleCnt="0"/>
      <dgm:spPr/>
    </dgm:pt>
    <dgm:pt modelId="{E8D17DDF-12DD-4BAF-B1DE-CE841F9DD128}" type="pres">
      <dgm:prSet presAssocID="{24713E28-774A-4D4C-AD8F-31EAD56B2BEA}" presName="vertThree" presStyleCnt="0"/>
      <dgm:spPr/>
    </dgm:pt>
    <dgm:pt modelId="{03C53D91-64B7-40A9-A494-13B89C3FFEAB}" type="pres">
      <dgm:prSet presAssocID="{24713E28-774A-4D4C-AD8F-31EAD56B2BEA}" presName="txThree" presStyleLbl="node3" presStyleIdx="2" presStyleCnt="3">
        <dgm:presLayoutVars>
          <dgm:chPref val="3"/>
        </dgm:presLayoutVars>
      </dgm:prSet>
      <dgm:spPr>
        <a:prstGeom prst="ellipse">
          <a:avLst/>
        </a:prstGeom>
      </dgm:spPr>
    </dgm:pt>
    <dgm:pt modelId="{40E8266B-A70F-4D5A-A082-9EEBAB95CED0}" type="pres">
      <dgm:prSet presAssocID="{24713E28-774A-4D4C-AD8F-31EAD56B2BEA}" presName="horzThree" presStyleCnt="0"/>
      <dgm:spPr/>
    </dgm:pt>
  </dgm:ptLst>
  <dgm:cxnLst>
    <dgm:cxn modelId="{7603A30D-EDA4-4369-B8CD-190E13860CFF}" srcId="{64C6A770-0FF9-4DFE-80FD-BE41C5EF4F12}" destId="{24713E28-774A-4D4C-AD8F-31EAD56B2BEA}" srcOrd="0" destOrd="0" parTransId="{6D94B53A-9D16-4719-AE03-9211AD120B5F}" sibTransId="{8F5FF545-AE2F-4498-B8B0-EFE5194089A1}"/>
    <dgm:cxn modelId="{6297912B-00FA-45C9-9CD2-580786313D41}" srcId="{5B87789E-6651-472B-AA7B-A7EE1532E7B9}" destId="{0652EDFD-EE6D-488F-A924-314E9703B6E0}" srcOrd="0" destOrd="0" parTransId="{3A4B2E1B-D360-4D0D-B09F-DEE5FE9B63E2}" sibTransId="{7209B389-CD81-435F-8BA1-C9CD32072E06}"/>
    <dgm:cxn modelId="{F0143BF2-1573-4378-ADE9-533C48A44E2A}" type="presOf" srcId="{64C6A770-0FF9-4DFE-80FD-BE41C5EF4F12}" destId="{C1C3BC13-C4A4-4ABC-BB3A-09278BDA9C08}" srcOrd="0" destOrd="0" presId="urn:microsoft.com/office/officeart/2005/8/layout/hierarchy4"/>
    <dgm:cxn modelId="{17B52794-ABD7-43FC-9059-B7B28C2D820E}" type="presOf" srcId="{5B87789E-6651-472B-AA7B-A7EE1532E7B9}" destId="{90B1028B-471B-42F3-8DED-1EA66FE84FF4}" srcOrd="0" destOrd="0" presId="urn:microsoft.com/office/officeart/2005/8/layout/hierarchy4"/>
    <dgm:cxn modelId="{6B54BC59-71BD-42D7-877D-66A879AC522F}" type="presOf" srcId="{24713E28-774A-4D4C-AD8F-31EAD56B2BEA}" destId="{03C53D91-64B7-40A9-A494-13B89C3FFEAB}" srcOrd="0" destOrd="0" presId="urn:microsoft.com/office/officeart/2005/8/layout/hierarchy4"/>
    <dgm:cxn modelId="{3ADCDBA8-7E22-4D39-A205-A075B543DE9D}" type="presOf" srcId="{66CD5210-5062-4396-90B8-4E36A17F4C1E}" destId="{102D04E2-7FA6-4F26-A69D-DF9AF1602086}" srcOrd="0" destOrd="0" presId="urn:microsoft.com/office/officeart/2005/8/layout/hierarchy4"/>
    <dgm:cxn modelId="{6BC20415-9DD6-4C33-A90D-E1973A13F24D}" srcId="{0652EDFD-EE6D-488F-A924-314E9703B6E0}" destId="{66CD5210-5062-4396-90B8-4E36A17F4C1E}" srcOrd="0" destOrd="0" parTransId="{0E8BFA4A-4696-4085-B2D0-852504A8DF60}" sibTransId="{4F975AC5-27AF-4345-8749-EF3A5A7E2809}"/>
    <dgm:cxn modelId="{878FFA00-DE94-4F47-915D-9FB72D46047D}" srcId="{0652EDFD-EE6D-488F-A924-314E9703B6E0}" destId="{E437D7AD-2BD3-4328-9148-7C92A7E15F82}" srcOrd="1" destOrd="0" parTransId="{421FC37B-1237-4970-90E1-8C0EEB3318CC}" sibTransId="{3B22CF1A-749C-461C-8BD7-8C1041A0285F}"/>
    <dgm:cxn modelId="{8E24CE8B-6E86-4A0B-BDA0-24707DD3ECCD}" type="presOf" srcId="{2671FD6B-FC66-4693-B4C5-ABA58F1AD871}" destId="{69AC031E-DCE0-4C96-9CF9-6109BECCF566}" srcOrd="0" destOrd="0" presId="urn:microsoft.com/office/officeart/2005/8/layout/hierarchy4"/>
    <dgm:cxn modelId="{C0ED95B5-D842-45B0-898F-B5C6515DC1B4}" type="presOf" srcId="{0652EDFD-EE6D-488F-A924-314E9703B6E0}" destId="{F25345EC-783C-4500-94DB-D4F1054204B0}" srcOrd="0" destOrd="0" presId="urn:microsoft.com/office/officeart/2005/8/layout/hierarchy4"/>
    <dgm:cxn modelId="{0205E2B8-60BF-4825-B883-F5E0177F7B1E}" srcId="{2671FD6B-FC66-4693-B4C5-ABA58F1AD871}" destId="{5B87789E-6651-472B-AA7B-A7EE1532E7B9}" srcOrd="0" destOrd="0" parTransId="{4A41FAA9-2560-4A0A-BCEA-FBC69ACF1E6E}" sibTransId="{B6F315DC-9713-4789-8CF6-A0E914B0B9C4}"/>
    <dgm:cxn modelId="{A549F5E0-944D-463B-A45D-E0E5B8BC3BCB}" type="presOf" srcId="{E437D7AD-2BD3-4328-9148-7C92A7E15F82}" destId="{40C1A2C3-16AF-485B-BEDF-DB83619B1E39}" srcOrd="0" destOrd="0" presId="urn:microsoft.com/office/officeart/2005/8/layout/hierarchy4"/>
    <dgm:cxn modelId="{D9115242-6813-4E2C-B3B1-B1D7ACB8376D}" srcId="{5B87789E-6651-472B-AA7B-A7EE1532E7B9}" destId="{64C6A770-0FF9-4DFE-80FD-BE41C5EF4F12}" srcOrd="1" destOrd="0" parTransId="{AE669F71-5DCB-406C-8C67-A94B9278D401}" sibTransId="{BAA4544D-11C4-4262-B1E4-A702A51F0B42}"/>
    <dgm:cxn modelId="{BEAC68F7-2D44-40FF-A588-DEA1681F4BF0}" type="presParOf" srcId="{69AC031E-DCE0-4C96-9CF9-6109BECCF566}" destId="{7098EFE2-1BB0-4BCB-BDBF-6F82921683B3}" srcOrd="0" destOrd="0" presId="urn:microsoft.com/office/officeart/2005/8/layout/hierarchy4"/>
    <dgm:cxn modelId="{14B986F4-9906-4C44-9C58-2DC26B86D7D9}" type="presParOf" srcId="{7098EFE2-1BB0-4BCB-BDBF-6F82921683B3}" destId="{90B1028B-471B-42F3-8DED-1EA66FE84FF4}" srcOrd="0" destOrd="0" presId="urn:microsoft.com/office/officeart/2005/8/layout/hierarchy4"/>
    <dgm:cxn modelId="{204868D0-C17C-47FF-B7BF-B5CF1113852D}" type="presParOf" srcId="{7098EFE2-1BB0-4BCB-BDBF-6F82921683B3}" destId="{056EF1F6-E075-4C23-8B84-E6BE57C08EE9}" srcOrd="1" destOrd="0" presId="urn:microsoft.com/office/officeart/2005/8/layout/hierarchy4"/>
    <dgm:cxn modelId="{62D62D04-FE3C-4DFE-96E9-4416ACAA40E2}" type="presParOf" srcId="{7098EFE2-1BB0-4BCB-BDBF-6F82921683B3}" destId="{35B02248-FF53-44E6-97EF-A41EC5D49C64}" srcOrd="2" destOrd="0" presId="urn:microsoft.com/office/officeart/2005/8/layout/hierarchy4"/>
    <dgm:cxn modelId="{AC34679E-61AF-45C0-9B44-8B248E6B9C8B}" type="presParOf" srcId="{35B02248-FF53-44E6-97EF-A41EC5D49C64}" destId="{B224F4E3-611E-46A5-8E25-98C28869CA19}" srcOrd="0" destOrd="0" presId="urn:microsoft.com/office/officeart/2005/8/layout/hierarchy4"/>
    <dgm:cxn modelId="{8D280E5B-6C28-4EF4-8869-54EB87250265}" type="presParOf" srcId="{B224F4E3-611E-46A5-8E25-98C28869CA19}" destId="{F25345EC-783C-4500-94DB-D4F1054204B0}" srcOrd="0" destOrd="0" presId="urn:microsoft.com/office/officeart/2005/8/layout/hierarchy4"/>
    <dgm:cxn modelId="{F5C25B4F-CC08-4320-B7AB-72C0E31FC7AF}" type="presParOf" srcId="{B224F4E3-611E-46A5-8E25-98C28869CA19}" destId="{F2ABAC57-58BF-425E-A98D-BEBB86B88828}" srcOrd="1" destOrd="0" presId="urn:microsoft.com/office/officeart/2005/8/layout/hierarchy4"/>
    <dgm:cxn modelId="{30C5F586-AA8F-4B2C-B807-A4B91AA8BE53}" type="presParOf" srcId="{B224F4E3-611E-46A5-8E25-98C28869CA19}" destId="{E29B41DF-FF82-4191-B31D-5B0F079F0CA6}" srcOrd="2" destOrd="0" presId="urn:microsoft.com/office/officeart/2005/8/layout/hierarchy4"/>
    <dgm:cxn modelId="{31175F16-5563-4F78-839A-5DE527899A0E}" type="presParOf" srcId="{E29B41DF-FF82-4191-B31D-5B0F079F0CA6}" destId="{B7FD7BB9-73E5-4452-96CB-9C94086AE76B}" srcOrd="0" destOrd="0" presId="urn:microsoft.com/office/officeart/2005/8/layout/hierarchy4"/>
    <dgm:cxn modelId="{BCB960E9-3BCF-4C22-94DB-D3F2F4783584}" type="presParOf" srcId="{B7FD7BB9-73E5-4452-96CB-9C94086AE76B}" destId="{102D04E2-7FA6-4F26-A69D-DF9AF1602086}" srcOrd="0" destOrd="0" presId="urn:microsoft.com/office/officeart/2005/8/layout/hierarchy4"/>
    <dgm:cxn modelId="{692E0896-05DB-4D74-8601-F76248AD2323}" type="presParOf" srcId="{B7FD7BB9-73E5-4452-96CB-9C94086AE76B}" destId="{E88E57BE-6B6D-4668-8AA6-6247DC177023}" srcOrd="1" destOrd="0" presId="urn:microsoft.com/office/officeart/2005/8/layout/hierarchy4"/>
    <dgm:cxn modelId="{14E1C58A-A09D-4656-85FD-692A3B9FAC8A}" type="presParOf" srcId="{E29B41DF-FF82-4191-B31D-5B0F079F0CA6}" destId="{7B8E8AE3-D4B7-4E3B-92C7-97C75DB303F2}" srcOrd="1" destOrd="0" presId="urn:microsoft.com/office/officeart/2005/8/layout/hierarchy4"/>
    <dgm:cxn modelId="{A0A656E6-5BF5-4300-A7C8-0C65B70A8DAA}" type="presParOf" srcId="{E29B41DF-FF82-4191-B31D-5B0F079F0CA6}" destId="{AB562F49-1CC5-47BD-B889-067C568D1D48}" srcOrd="2" destOrd="0" presId="urn:microsoft.com/office/officeart/2005/8/layout/hierarchy4"/>
    <dgm:cxn modelId="{7E69628E-E1A3-4ED4-860C-E63A3BC55306}" type="presParOf" srcId="{AB562F49-1CC5-47BD-B889-067C568D1D48}" destId="{40C1A2C3-16AF-485B-BEDF-DB83619B1E39}" srcOrd="0" destOrd="0" presId="urn:microsoft.com/office/officeart/2005/8/layout/hierarchy4"/>
    <dgm:cxn modelId="{1CA59695-77C7-4E62-9062-93526DB81D52}" type="presParOf" srcId="{AB562F49-1CC5-47BD-B889-067C568D1D48}" destId="{35D7525A-5DBA-4536-86A8-704E505BA24F}" srcOrd="1" destOrd="0" presId="urn:microsoft.com/office/officeart/2005/8/layout/hierarchy4"/>
    <dgm:cxn modelId="{78C8A86F-6F24-45A7-BD09-72CA29F40FC0}" type="presParOf" srcId="{35B02248-FF53-44E6-97EF-A41EC5D49C64}" destId="{3DB948F2-55E0-4351-9657-FCBE4BD4F09C}" srcOrd="1" destOrd="0" presId="urn:microsoft.com/office/officeart/2005/8/layout/hierarchy4"/>
    <dgm:cxn modelId="{699A1870-7AEA-445A-BBE5-11F09709F345}" type="presParOf" srcId="{35B02248-FF53-44E6-97EF-A41EC5D49C64}" destId="{4DEBBAA4-EA0D-400B-8B9A-602EEAF748D8}" srcOrd="2" destOrd="0" presId="urn:microsoft.com/office/officeart/2005/8/layout/hierarchy4"/>
    <dgm:cxn modelId="{0AFB7FD2-8048-4C32-834E-5DF445F25F74}" type="presParOf" srcId="{4DEBBAA4-EA0D-400B-8B9A-602EEAF748D8}" destId="{C1C3BC13-C4A4-4ABC-BB3A-09278BDA9C08}" srcOrd="0" destOrd="0" presId="urn:microsoft.com/office/officeart/2005/8/layout/hierarchy4"/>
    <dgm:cxn modelId="{0D7A03A8-6DCF-49A0-9E82-7A189217AF57}" type="presParOf" srcId="{4DEBBAA4-EA0D-400B-8B9A-602EEAF748D8}" destId="{1AFF0161-DC47-4ADB-A761-D24661395D5F}" srcOrd="1" destOrd="0" presId="urn:microsoft.com/office/officeart/2005/8/layout/hierarchy4"/>
    <dgm:cxn modelId="{897DF5A0-76C8-45A3-8681-238222FDCB54}" type="presParOf" srcId="{4DEBBAA4-EA0D-400B-8B9A-602EEAF748D8}" destId="{81F7589F-422C-4CA9-AF4F-611C58248465}" srcOrd="2" destOrd="0" presId="urn:microsoft.com/office/officeart/2005/8/layout/hierarchy4"/>
    <dgm:cxn modelId="{5BDD510F-6B65-45A0-B4AE-A1E092079D8B}" type="presParOf" srcId="{81F7589F-422C-4CA9-AF4F-611C58248465}" destId="{E8D17DDF-12DD-4BAF-B1DE-CE841F9DD128}" srcOrd="0" destOrd="0" presId="urn:microsoft.com/office/officeart/2005/8/layout/hierarchy4"/>
    <dgm:cxn modelId="{AD8CC0B0-796B-4B50-BB17-BC196AB8C8B7}" type="presParOf" srcId="{E8D17DDF-12DD-4BAF-B1DE-CE841F9DD128}" destId="{03C53D91-64B7-40A9-A494-13B89C3FFEAB}" srcOrd="0" destOrd="0" presId="urn:microsoft.com/office/officeart/2005/8/layout/hierarchy4"/>
    <dgm:cxn modelId="{54357DBD-2A50-439A-B835-1E793F48E695}" type="presParOf" srcId="{E8D17DDF-12DD-4BAF-B1DE-CE841F9DD128}" destId="{40E8266B-A70F-4D5A-A082-9EEBAB95CED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B1028B-471B-42F3-8DED-1EA66FE84FF4}">
      <dsp:nvSpPr>
        <dsp:cNvPr id="0" name=""/>
        <dsp:cNvSpPr/>
      </dsp:nvSpPr>
      <dsp:spPr>
        <a:xfrm>
          <a:off x="1888" y="143717"/>
          <a:ext cx="8227711" cy="12827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ru-RU" sz="2800" i="1" kern="1200" smtClean="0">
                      <a:latin typeface="Cambria Math" panose="02040503050406030204" pitchFamily="18" charset="0"/>
                    </a:rPr>
                  </m:ctrlPr>
                </m:fPr>
                <m:num>
                  <m:r>
                    <a:rPr lang="ru-RU" sz="2800" b="0" i="1" kern="1200" smtClean="0">
                      <a:latin typeface="Cambria Math" panose="02040503050406030204" pitchFamily="18" charset="0"/>
                    </a:rPr>
                    <m:t>192</m:t>
                  </m:r>
                </m:num>
                <m:den>
                  <m:r>
                    <a:rPr lang="ru-RU" sz="2800" b="0" i="1" kern="1200" smtClean="0">
                      <a:latin typeface="Cambria Math" panose="02040503050406030204" pitchFamily="18" charset="0"/>
                    </a:rPr>
                    <m:t>Х</m:t>
                  </m:r>
                </m:den>
              </m:f>
              <m:r>
                <a:rPr lang="ru-RU" sz="2800" b="0" i="1" kern="1200" smtClean="0">
                  <a:latin typeface="Cambria Math" panose="02040503050406030204" pitchFamily="18" charset="0"/>
                </a:rPr>
                <m:t> </m:t>
              </m:r>
            </m:oMath>
          </a14:m>
          <a:r>
            <a:rPr lang="ru-RU" sz="2800" kern="1200" dirty="0" smtClean="0"/>
            <a:t>- </a:t>
          </a: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ru-RU" sz="2800" i="1" kern="1200" dirty="0" smtClean="0">
                      <a:latin typeface="Cambria Math" panose="02040503050406030204" pitchFamily="18" charset="0"/>
                    </a:rPr>
                  </m:ctrlPr>
                </m:fPr>
                <m:num>
                  <m:r>
                    <a:rPr lang="ru-RU" sz="2800" b="0" i="1" kern="1200" dirty="0" smtClean="0">
                      <a:latin typeface="Cambria Math" panose="02040503050406030204" pitchFamily="18" charset="0"/>
                    </a:rPr>
                    <m:t>192</m:t>
                  </m:r>
                </m:num>
                <m:den>
                  <m:r>
                    <a:rPr lang="ru-RU" sz="2800" b="0" i="1" kern="1200" dirty="0" smtClean="0">
                      <a:latin typeface="Cambria Math" panose="02040503050406030204" pitchFamily="18" charset="0"/>
                    </a:rPr>
                    <m:t>Х+2</m:t>
                  </m:r>
                </m:den>
              </m:f>
            </m:oMath>
          </a14:m>
          <a:r>
            <a:rPr lang="ru-RU" sz="2800" kern="1200" dirty="0" smtClean="0"/>
            <a:t>= 0,4     ОДЗ: Х≠ 0 , Х ≠ - 2.</a:t>
          </a:r>
          <a:endParaRPr lang="ru-RU" sz="2800" kern="1200" dirty="0"/>
        </a:p>
      </dsp:txBody>
      <dsp:txXfrm>
        <a:off x="39458" y="181287"/>
        <a:ext cx="8152571" cy="1207580"/>
      </dsp:txXfrm>
    </dsp:sp>
    <dsp:sp modelId="{F25345EC-783C-4500-94DB-D4F1054204B0}">
      <dsp:nvSpPr>
        <dsp:cNvPr id="0" name=""/>
        <dsp:cNvSpPr/>
      </dsp:nvSpPr>
      <dsp:spPr>
        <a:xfrm>
          <a:off x="944" y="1427152"/>
          <a:ext cx="5374595" cy="12827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192 ( Х + 2) – 192Х =0,4Х ( Х +2),</a:t>
          </a:r>
          <a:endParaRPr lang="ru-RU" sz="2400" kern="1200" dirty="0"/>
        </a:p>
      </dsp:txBody>
      <dsp:txXfrm>
        <a:off x="38514" y="1464722"/>
        <a:ext cx="5299455" cy="1207580"/>
      </dsp:txXfrm>
    </dsp:sp>
    <dsp:sp modelId="{102D04E2-7FA6-4F26-A69D-DF9AF1602086}">
      <dsp:nvSpPr>
        <dsp:cNvPr id="0" name=""/>
        <dsp:cNvSpPr/>
      </dsp:nvSpPr>
      <dsp:spPr>
        <a:xfrm>
          <a:off x="944" y="2852765"/>
          <a:ext cx="2632025" cy="1282720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Решаем полученное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уравнение.</a:t>
          </a:r>
          <a:endParaRPr lang="ru-RU" sz="2000" kern="1200" dirty="0"/>
        </a:p>
      </dsp:txBody>
      <dsp:txXfrm>
        <a:off x="38514" y="2890335"/>
        <a:ext cx="2556885" cy="1207580"/>
      </dsp:txXfrm>
    </dsp:sp>
    <dsp:sp modelId="{40C1A2C3-16AF-485B-BEDF-DB83619B1E39}">
      <dsp:nvSpPr>
        <dsp:cNvPr id="0" name=""/>
        <dsp:cNvSpPr/>
      </dsp:nvSpPr>
      <dsp:spPr>
        <a:xfrm>
          <a:off x="2743514" y="2852765"/>
          <a:ext cx="2632025" cy="1282720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Получаем 2 корня.</a:t>
          </a:r>
          <a:endParaRPr lang="ru-RU" sz="2400" kern="1200" dirty="0"/>
        </a:p>
      </dsp:txBody>
      <dsp:txXfrm>
        <a:off x="2781084" y="2890335"/>
        <a:ext cx="2556885" cy="1207580"/>
      </dsp:txXfrm>
    </dsp:sp>
    <dsp:sp modelId="{C1C3BC13-C4A4-4ABC-BB3A-09278BDA9C08}">
      <dsp:nvSpPr>
        <dsp:cNvPr id="0" name=""/>
        <dsp:cNvSpPr/>
      </dsp:nvSpPr>
      <dsp:spPr>
        <a:xfrm>
          <a:off x="5596630" y="1427152"/>
          <a:ext cx="2632025" cy="128272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200" kern="1200" dirty="0"/>
        </a:p>
      </dsp:txBody>
      <dsp:txXfrm>
        <a:off x="5982081" y="1615002"/>
        <a:ext cx="1861123" cy="907020"/>
      </dsp:txXfrm>
    </dsp:sp>
    <dsp:sp modelId="{03C53D91-64B7-40A9-A494-13B89C3FFEAB}">
      <dsp:nvSpPr>
        <dsp:cNvPr id="0" name=""/>
        <dsp:cNvSpPr/>
      </dsp:nvSpPr>
      <dsp:spPr>
        <a:xfrm>
          <a:off x="5596630" y="2852765"/>
          <a:ext cx="2632025" cy="128272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200" kern="1200" dirty="0"/>
        </a:p>
      </dsp:txBody>
      <dsp:txXfrm>
        <a:off x="5982081" y="3040615"/>
        <a:ext cx="1861123" cy="907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C3206-4CC1-4263-A12F-A99A1E191282}" type="datetimeFigureOut">
              <a:rPr lang="ru-RU" smtClean="0"/>
              <a:t>08.02.2016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B79F1-DF28-48BD-96E8-0AA2D76E68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568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B79F1-DF28-48BD-96E8-0AA2D76E68C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108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BF0D-D48F-43FD-B0A5-1485BE51AD92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5657-15BC-45AD-8317-43FBBCF6E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BF0D-D48F-43FD-B0A5-1485BE51AD92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5657-15BC-45AD-8317-43FBBCF6E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BF0D-D48F-43FD-B0A5-1485BE51AD92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5657-15BC-45AD-8317-43FBBCF6E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BF0D-D48F-43FD-B0A5-1485BE51AD92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071802" y="6421461"/>
            <a:ext cx="2895600" cy="365125"/>
          </a:xfrm>
        </p:spPr>
        <p:txBody>
          <a:bodyPr/>
          <a:lstStyle/>
          <a:p>
            <a:r>
              <a:rPr lang="en-US" dirty="0" smtClean="0"/>
              <a:t>corowina.ucoz.com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29454" y="6286520"/>
            <a:ext cx="1704972" cy="365125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7BF0D-D48F-43FD-B0A5-1485BE51AD92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A5657-15BC-45AD-8317-43FBBCF6E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alphaModFix amt="8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428596" y="285728"/>
            <a:ext cx="8286808" cy="6286544"/>
          </a:xfrm>
          <a:prstGeom prst="rect">
            <a:avLst/>
          </a:prstGeom>
          <a:solidFill>
            <a:srgbClr val="FFFF99"/>
          </a:solidFill>
          <a:ln w="57150"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7BF0D-D48F-43FD-B0A5-1485BE51AD92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A5657-15BC-45AD-8317-43FBBCF6EB2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 descr="d185265b88f9.jpg"/>
          <p:cNvPicPr>
            <a:picLocks noChangeAspect="1"/>
          </p:cNvPicPr>
          <p:nvPr userDrawn="1"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22940" b="20590"/>
          <a:stretch>
            <a:fillRect/>
          </a:stretch>
        </p:blipFill>
        <p:spPr>
          <a:xfrm>
            <a:off x="-1" y="0"/>
            <a:ext cx="2024027" cy="7143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92696"/>
            <a:ext cx="7772400" cy="2664295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Решение задач с помощью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дробных рациональных уравнений  (урок 2)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5085184"/>
            <a:ext cx="4896544" cy="1368152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</a:rPr>
              <a:t>Автор: учитель математики Ростовской-на-Дону</a:t>
            </a:r>
          </a:p>
          <a:p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</a:rPr>
              <a:t>МБОУ Школы № 10         </a:t>
            </a:r>
          </a:p>
          <a:p>
            <a:r>
              <a:rPr lang="ru-RU" sz="1800" dirty="0" err="1" smtClean="0">
                <a:solidFill>
                  <a:schemeClr val="bg2">
                    <a:lumMod val="25000"/>
                  </a:schemeClr>
                </a:solidFill>
              </a:rPr>
              <a:t>Худолий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</a:rPr>
              <a:t> Ольга </a:t>
            </a:r>
            <a:r>
              <a:rPr lang="ru-RU" sz="1800" dirty="0" err="1" smtClean="0">
                <a:solidFill>
                  <a:schemeClr val="bg2">
                    <a:lumMod val="25000"/>
                  </a:schemeClr>
                </a:solidFill>
              </a:rPr>
              <a:t>Брониславовна</a:t>
            </a:r>
            <a:endParaRPr lang="ru-RU" sz="18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75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2160239"/>
          </a:xfrm>
        </p:spPr>
        <p:txBody>
          <a:bodyPr>
            <a:normAutofit/>
          </a:bodyPr>
          <a:lstStyle/>
          <a:p>
            <a:r>
              <a:rPr lang="ru-RU" dirty="0" smtClean="0"/>
              <a:t>Решение задач с помощью дробных рациональных уравнений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224736" cy="2567136"/>
          </a:xfrm>
        </p:spPr>
        <p:txBody>
          <a:bodyPr>
            <a:normAutofit/>
          </a:bodyPr>
          <a:lstStyle/>
          <a:p>
            <a:r>
              <a:rPr lang="ru-RU" b="1" dirty="0" smtClean="0"/>
              <a:t>Цель: </a:t>
            </a:r>
            <a:r>
              <a:rPr lang="ru-RU" dirty="0" smtClean="0"/>
              <a:t>формировать умения решать текстовые задачи с помощью дробных рациональных уравнений.</a:t>
            </a: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76672"/>
            <a:ext cx="6120680" cy="115212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У с т н а я    р а б о т а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  <a:b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Найдите:</a:t>
            </a:r>
          </a:p>
          <a:p>
            <a:pPr>
              <a:buNone/>
            </a:pPr>
            <a:endParaRPr lang="ru-RU" sz="2000" dirty="0"/>
          </a:p>
          <a:p>
            <a:pPr algn="just">
              <a:buNone/>
            </a:pPr>
            <a:r>
              <a:rPr lang="ru-RU" sz="2400" dirty="0" smtClean="0"/>
              <a:t> а</a:t>
            </a:r>
            <a:r>
              <a:rPr lang="ru-RU" sz="2400" dirty="0" smtClean="0"/>
              <a:t>) 50%  от 42;                                              е) 20 %  от 55;</a:t>
            </a:r>
            <a:r>
              <a:rPr lang="ru-RU" sz="2400" dirty="0" smtClean="0"/>
              <a:t>                                                         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б) 1 %   от  300;                                           ж) 50 %   от 34;</a:t>
            </a:r>
          </a:p>
          <a:p>
            <a:pPr>
              <a:buNone/>
            </a:pPr>
            <a:r>
              <a:rPr lang="ru-RU" sz="2400" dirty="0" smtClean="0"/>
              <a:t> в</a:t>
            </a:r>
            <a:r>
              <a:rPr lang="ru-RU" sz="2400" dirty="0" smtClean="0"/>
              <a:t>) 2 %   от  200;                                             з) 3  %     от 90;</a:t>
            </a:r>
          </a:p>
          <a:p>
            <a:pPr>
              <a:buNone/>
            </a:pPr>
            <a:r>
              <a:rPr lang="ru-RU" sz="2400" dirty="0" smtClean="0"/>
              <a:t> г) 10 % от   35;                                              и) 10%   от 7;</a:t>
            </a:r>
          </a:p>
          <a:p>
            <a:pPr>
              <a:buNone/>
            </a:pPr>
            <a:r>
              <a:rPr lang="ru-RU" sz="2400" dirty="0" smtClean="0"/>
              <a:t> в</a:t>
            </a:r>
            <a:r>
              <a:rPr lang="ru-RU" sz="2400" dirty="0" smtClean="0"/>
              <a:t>) 25 % от 280;                                              к)  25 %  от 84.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Проверочная работа</a:t>
            </a:r>
            <a:endParaRPr lang="ru-RU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ru-RU" dirty="0" smtClean="0"/>
                  <a:t>                            В а р и а н т  1</a:t>
                </a:r>
              </a:p>
              <a:p>
                <a:pPr marL="0" indent="0">
                  <a:buNone/>
                </a:pPr>
                <a:r>
                  <a:rPr lang="ru-RU" sz="2000" dirty="0" smtClean="0"/>
                  <a:t>Числитель обыкновенной дроби на 4 меньше ее знаменателя. Если к числителю этой дроби прибавить 19, а к знаменателю 28, то она увеличится 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5 .</m:t>
                        </m:r>
                      </m:den>
                    </m:f>
                    <m:r>
                      <a:rPr lang="ru-RU" sz="20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000" dirty="0" smtClean="0"/>
                  <a:t> Найдите эту дробь.</a:t>
                </a:r>
              </a:p>
              <a:p>
                <a:pPr marL="0" indent="0">
                  <a:buNone/>
                </a:pPr>
                <a:r>
                  <a:rPr lang="ru-RU" sz="2000" dirty="0"/>
                  <a:t> </a:t>
                </a:r>
                <a:r>
                  <a:rPr lang="ru-RU" sz="2000" dirty="0" smtClean="0"/>
                  <a:t>                                        </a:t>
                </a:r>
              </a:p>
              <a:p>
                <a:pPr marL="0" indent="0">
                  <a:buNone/>
                </a:pPr>
                <a:r>
                  <a:rPr lang="ru-RU" dirty="0"/>
                  <a:t> </a:t>
                </a:r>
                <a:r>
                  <a:rPr lang="ru-RU" dirty="0" smtClean="0"/>
                  <a:t>                              В а р и а н т   2</a:t>
                </a:r>
              </a:p>
              <a:p>
                <a:pPr marL="0" indent="0">
                  <a:buNone/>
                </a:pPr>
                <a:r>
                  <a:rPr lang="ru-RU" sz="2000" dirty="0" smtClean="0"/>
                  <a:t>Знаменатель несократимой обыкновенной дроби на 4 больше ее числителя. Если числитель этой дроби увеличить на 2, а знаменатель на</a:t>
                </a:r>
              </a:p>
              <a:p>
                <a:pPr marL="0" indent="0">
                  <a:buNone/>
                </a:pPr>
                <a:r>
                  <a:rPr lang="ru-RU" sz="2000" dirty="0" smtClean="0"/>
                  <a:t>21 , то дробь уменьшится на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ru-RU" sz="200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ru-RU" sz="2000" dirty="0" smtClean="0"/>
                  <a:t> Найдите эту дробь.</a:t>
                </a:r>
                <a:endParaRPr lang="ru-RU" sz="20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434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434283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№ 622.</a:t>
            </a:r>
            <a:r>
              <a:rPr lang="ru-RU" sz="2000" dirty="0" smtClean="0"/>
              <a:t>В прошлом году в фермерском хозяйстве собрали 192 ц пшеницы. В этом году благодаря использованию новых технологий удалось повысить урожайность пшеницы на 2 ц с гектара. В результате такой же урожай собрали с площади, на 0,4 га меньшей. Какова была урожайность пшеницы в хозяйстве в прошлом году?</a:t>
            </a:r>
            <a:br>
              <a:rPr lang="ru-RU" sz="2000" dirty="0" smtClean="0"/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Н А Л И З: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 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887819145"/>
                  </p:ext>
                </p:extLst>
              </p:nvPr>
            </p:nvGraphicFramePr>
            <p:xfrm>
              <a:off x="623916" y="2780925"/>
              <a:ext cx="8075241" cy="2160242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2867964"/>
                    <a:gridCol w="2515530"/>
                    <a:gridCol w="2691747"/>
                  </a:tblGrid>
                  <a:tr h="743690"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                Урожайность,   </a:t>
                          </a:r>
                        </a:p>
                        <a:p>
                          <a:r>
                            <a:rPr lang="ru-RU" dirty="0" smtClean="0"/>
                            <a:t>                        ц/га                          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      Площадь,    га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    Урожайность,    ц.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672862">
                    <a:tc>
                      <a:txBody>
                        <a:bodyPr/>
                        <a:lstStyle/>
                        <a:p>
                          <a:r>
                            <a:rPr lang="ru-RU" sz="1400" dirty="0" smtClean="0"/>
                            <a:t>Прошлый </a:t>
                          </a:r>
                        </a:p>
                        <a:p>
                          <a:r>
                            <a:rPr lang="ru-RU" sz="1400" dirty="0" smtClean="0"/>
                            <a:t>год  </a:t>
                          </a:r>
                          <a:r>
                            <a:rPr lang="ru-RU" dirty="0" smtClean="0"/>
                            <a:t>                    Х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                 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b="0" i="1" smtClean="0">
                                      <a:latin typeface="Cambria Math" panose="02040503050406030204" pitchFamily="18" charset="0"/>
                                    </a:rPr>
                                    <m:t>192</m:t>
                                  </m:r>
                                </m:num>
                                <m:den>
                                  <m:r>
                                    <a:rPr lang="ru-RU" b="0" i="1" smtClean="0">
                                      <a:latin typeface="Cambria Math" panose="02040503050406030204" pitchFamily="18" charset="0"/>
                                    </a:rPr>
                                    <m:t>х</m:t>
                                  </m:r>
                                </m:den>
                              </m:f>
                            </m:oMath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                    192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74369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dirty="0" smtClean="0"/>
                            <a:t> </a:t>
                          </a:r>
                          <a:r>
                            <a:rPr lang="ru-RU" sz="1400" dirty="0" smtClean="0"/>
                            <a:t>Этот</a:t>
                          </a:r>
                          <a:r>
                            <a:rPr lang="ru-RU" sz="1400" baseline="0" dirty="0" smtClean="0"/>
                            <a:t> </a:t>
                          </a:r>
                          <a:r>
                            <a:rPr lang="ru-RU" sz="1400" dirty="0" smtClean="0"/>
                            <a:t>год</a:t>
                          </a:r>
                          <a:r>
                            <a:rPr lang="ru-RU" dirty="0" smtClean="0"/>
                            <a:t>              Х + 2</a:t>
                          </a:r>
                        </a:p>
                        <a:p>
                          <a:endParaRPr lang="ru-RU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                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b="0" i="1" smtClean="0">
                                      <a:latin typeface="Cambria Math" panose="02040503050406030204" pitchFamily="18" charset="0"/>
                                    </a:rPr>
                                    <m:t>192</m:t>
                                  </m:r>
                                </m:num>
                                <m:den>
                                  <m:r>
                                    <a:rPr lang="ru-RU" b="0" i="1" smtClean="0">
                                      <a:latin typeface="Cambria Math" panose="02040503050406030204" pitchFamily="18" charset="0"/>
                                    </a:rPr>
                                    <m:t>Х+2</m:t>
                                  </m:r>
                                </m:den>
                              </m:f>
                            </m:oMath>
                          </a14:m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                     192</a:t>
                          </a:r>
                          <a:endParaRPr lang="ru-RU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887819145"/>
                  </p:ext>
                </p:extLst>
              </p:nvPr>
            </p:nvGraphicFramePr>
            <p:xfrm>
              <a:off x="623916" y="2780925"/>
              <a:ext cx="8075241" cy="2160242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2867964"/>
                    <a:gridCol w="2515530"/>
                    <a:gridCol w="2691747"/>
                  </a:tblGrid>
                  <a:tr h="743690"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                Урожайность,   </a:t>
                          </a:r>
                        </a:p>
                        <a:p>
                          <a:r>
                            <a:rPr lang="ru-RU" dirty="0" smtClean="0"/>
                            <a:t>                        ц/га                          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      Площадь,    га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    Урожайность,    ц.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672862">
                    <a:tc>
                      <a:txBody>
                        <a:bodyPr/>
                        <a:lstStyle/>
                        <a:p>
                          <a:r>
                            <a:rPr lang="ru-RU" sz="1400" dirty="0" smtClean="0"/>
                            <a:t>Прошлый </a:t>
                          </a:r>
                        </a:p>
                        <a:p>
                          <a:r>
                            <a:rPr lang="ru-RU" sz="1400" dirty="0" smtClean="0"/>
                            <a:t>год  </a:t>
                          </a:r>
                          <a:r>
                            <a:rPr lang="ru-RU" dirty="0" smtClean="0"/>
                            <a:t>                    Х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14286" t="-114414" r="-107990" b="-1117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                    192</a:t>
                          </a:r>
                          <a:endParaRPr lang="ru-RU" dirty="0"/>
                        </a:p>
                      </a:txBody>
                      <a:tcPr/>
                    </a:tc>
                  </a:tr>
                  <a:tr h="74369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dirty="0" smtClean="0"/>
                            <a:t> </a:t>
                          </a:r>
                          <a:r>
                            <a:rPr lang="ru-RU" sz="1400" dirty="0" smtClean="0"/>
                            <a:t>Этот</a:t>
                          </a:r>
                          <a:r>
                            <a:rPr lang="ru-RU" sz="1400" baseline="0" dirty="0" smtClean="0"/>
                            <a:t> </a:t>
                          </a:r>
                          <a:r>
                            <a:rPr lang="ru-RU" sz="1400" dirty="0" smtClean="0"/>
                            <a:t>год</a:t>
                          </a:r>
                          <a:r>
                            <a:rPr lang="ru-RU" dirty="0" smtClean="0"/>
                            <a:t>              Х + 2</a:t>
                          </a:r>
                        </a:p>
                        <a:p>
                          <a:endParaRPr lang="ru-RU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14286" t="-195082" r="-107990" b="-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                     192</a:t>
                          </a:r>
                          <a:endParaRPr lang="ru-RU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4270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529448"/>
              </a:xfrm>
            </p:spPr>
            <p:txBody>
              <a:bodyPr>
                <a:normAutofit fontScale="90000"/>
              </a:bodyPr>
              <a:lstStyle/>
              <a:p>
                <a:r>
                  <a:rPr lang="ru-RU" sz="2000" dirty="0" smtClean="0"/>
                  <a:t>По условию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192</m:t>
                        </m:r>
                      </m:num>
                      <m:den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Х+2</m:t>
                        </m:r>
                      </m:den>
                    </m:f>
                  </m:oMath>
                </a14:m>
                <a:r>
                  <a:rPr lang="ru-RU" sz="2000" dirty="0" smtClean="0"/>
                  <a:t> меньше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192</m:t>
                        </m:r>
                      </m:num>
                      <m:den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ru-RU" sz="2000" dirty="0" smtClean="0"/>
                  <a:t> на 0,4 га.</a:t>
                </a:r>
                <a:br>
                  <a:rPr lang="ru-RU" sz="2000" dirty="0" smtClean="0"/>
                </a:br>
                <a:r>
                  <a:rPr lang="ru-RU" sz="2000" dirty="0" smtClean="0"/>
                  <a:t>Пусть Х ц/га урожайность пшеницы в хозяйстве в прошлом году, тогда </a:t>
                </a:r>
                <a:br>
                  <a:rPr lang="ru-RU" sz="2000" dirty="0" smtClean="0"/>
                </a:br>
                <a:r>
                  <a:rPr lang="ru-RU" sz="2000" dirty="0" smtClean="0"/>
                  <a:t>(х + 2) ц/га урожайность пшеницы в этом году. В прошлом году под пшеницу занято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192</m:t>
                        </m:r>
                      </m:num>
                      <m:den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Х</m:t>
                        </m:r>
                      </m:den>
                    </m:f>
                    <m:r>
                      <a:rPr lang="ru-RU" sz="20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000" dirty="0" smtClean="0"/>
                  <a:t>га, в этом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192</m:t>
                        </m:r>
                      </m:num>
                      <m:den>
                        <m:r>
                          <a:rPr lang="ru-RU" sz="2000" b="0" i="1" smtClean="0">
                            <a:latin typeface="Cambria Math" panose="02040503050406030204" pitchFamily="18" charset="0"/>
                          </a:rPr>
                          <m:t>Х+2</m:t>
                        </m:r>
                      </m:den>
                    </m:f>
                    <m:r>
                      <a:rPr lang="ru-RU" sz="20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000" dirty="0" smtClean="0"/>
                  <a:t>га. Зная, что в этом году эта площадь была меньше на 0,4 га, составим уравнение:</a:t>
                </a:r>
                <a:endParaRPr lang="ru-RU" sz="2000" dirty="0"/>
              </a:p>
            </p:txBody>
          </p:sp>
        </mc:Choice>
        <mc:Fallback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529448"/>
              </a:xfrm>
              <a:blipFill rotWithShape="0">
                <a:blip r:embed="rId2"/>
                <a:stretch>
                  <a:fillRect t="-3586" b="-119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91952857"/>
                  </p:ext>
                </p:extLst>
              </p:nvPr>
            </p:nvGraphicFramePr>
            <p:xfrm>
              <a:off x="457200" y="1989138"/>
              <a:ext cx="8229600" cy="413702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mc:Choice>
        <mc:Fallback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91952857"/>
                  </p:ext>
                </p:extLst>
              </p:nvPr>
            </p:nvGraphicFramePr>
            <p:xfrm>
              <a:off x="457200" y="1989138"/>
              <a:ext cx="8229600" cy="413702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4" r:qs="rId5" r:cs="rId6"/>
              </a:graphicData>
            </a:graphic>
          </p:graphicFrame>
        </mc:Fallback>
      </mc:AlternateContent>
      <p:sp>
        <p:nvSpPr>
          <p:cNvPr id="5" name="Пятно 1 4"/>
          <p:cNvSpPr/>
          <p:nvPr/>
        </p:nvSpPr>
        <p:spPr>
          <a:xfrm>
            <a:off x="6084168" y="3068960"/>
            <a:ext cx="2746648" cy="1872208"/>
          </a:xfrm>
          <a:prstGeom prst="irregularSeal1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</a:t>
            </a:r>
            <a:r>
              <a:rPr lang="ru-RU" sz="900" dirty="0" smtClean="0"/>
              <a:t>1</a:t>
            </a:r>
            <a:r>
              <a:rPr lang="ru-RU" dirty="0" smtClean="0"/>
              <a:t> </a:t>
            </a:r>
            <a:r>
              <a:rPr lang="ru-RU" sz="2400" dirty="0" smtClean="0"/>
              <a:t>= 30</a:t>
            </a:r>
          </a:p>
          <a:p>
            <a:pPr algn="ctr"/>
            <a:r>
              <a:rPr lang="ru-RU" sz="2000" dirty="0" smtClean="0"/>
              <a:t>Х</a:t>
            </a:r>
            <a:r>
              <a:rPr lang="ru-RU" sz="900" dirty="0" smtClean="0"/>
              <a:t>2</a:t>
            </a:r>
            <a:r>
              <a:rPr lang="ru-RU" sz="2400" dirty="0" smtClean="0"/>
              <a:t> = - 32</a:t>
            </a:r>
            <a:endParaRPr lang="ru-RU" sz="2000" dirty="0"/>
          </a:p>
        </p:txBody>
      </p:sp>
      <p:sp>
        <p:nvSpPr>
          <p:cNvPr id="6" name="Двойная волна 5"/>
          <p:cNvSpPr/>
          <p:nvPr/>
        </p:nvSpPr>
        <p:spPr>
          <a:xfrm>
            <a:off x="5940152" y="5071044"/>
            <a:ext cx="2746648" cy="914400"/>
          </a:xfrm>
          <a:prstGeom prst="doubleWave">
            <a:avLst>
              <a:gd name="adj1" fmla="val 8953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Ответ: 30 ц/га.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687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№ 627.</a:t>
            </a:r>
            <a:r>
              <a:rPr lang="ru-RU" sz="2000" dirty="0" smtClean="0"/>
              <a:t>Турист проплыл на лодке против течения реи 6 км и по озеру 15 км, затратив на путь по озеру на 1 ч больше, чем на путь по реке. Зная, что скорость течения реки равна 2 км/ч, найдите скорость лодки при движении по озеру.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880794"/>
              </p:ext>
            </p:extLst>
          </p:nvPr>
        </p:nvGraphicFramePr>
        <p:xfrm>
          <a:off x="1763688" y="2132856"/>
          <a:ext cx="5254950" cy="1836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7475"/>
                <a:gridCol w="2627475"/>
              </a:tblGrid>
              <a:tr h="61206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В стоячей воде</a:t>
                      </a:r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V = V</a:t>
                      </a:r>
                      <a:r>
                        <a:rPr lang="ru-RU" sz="105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05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с</a:t>
                      </a:r>
                      <a:r>
                        <a:rPr lang="ru-RU" sz="105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обст</a:t>
                      </a:r>
                      <a:endParaRPr lang="ru-RU" sz="105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По течению</a:t>
                      </a:r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V </a:t>
                      </a:r>
                      <a:r>
                        <a:rPr lang="ru-RU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=</a:t>
                      </a:r>
                      <a:r>
                        <a:rPr lang="en-US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V</a:t>
                      </a:r>
                      <a:r>
                        <a:rPr lang="ru-RU" sz="105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собств</a:t>
                      </a:r>
                      <a:r>
                        <a:rPr lang="en-US" sz="105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 </a:t>
                      </a:r>
                      <a:r>
                        <a:rPr lang="ru-RU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+</a:t>
                      </a:r>
                      <a:r>
                        <a:rPr lang="en-US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  </a:t>
                      </a:r>
                      <a:r>
                        <a:rPr lang="en-US" sz="24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V</a:t>
                      </a:r>
                      <a:r>
                        <a:rPr lang="en-US" sz="105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т</a:t>
                      </a:r>
                      <a:r>
                        <a:rPr lang="ru-RU" sz="105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еч</a:t>
                      </a:r>
                      <a:endParaRPr lang="ru-RU" sz="105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Против течения</a:t>
                      </a:r>
                      <a:endParaRPr lang="ru-RU" sz="24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V  </a:t>
                      </a:r>
                      <a:r>
                        <a:rPr lang="ru-RU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=</a:t>
                      </a:r>
                      <a:r>
                        <a:rPr lang="en-US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V </a:t>
                      </a:r>
                      <a:r>
                        <a:rPr lang="ru-RU" sz="105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собств</a:t>
                      </a:r>
                      <a:r>
                        <a:rPr lang="en-US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+</a:t>
                      </a:r>
                      <a:r>
                        <a:rPr lang="en-US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 V</a:t>
                      </a:r>
                      <a:r>
                        <a:rPr lang="ru-RU" sz="105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sz="105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т</a:t>
                      </a:r>
                      <a:r>
                        <a:rPr lang="ru-RU" sz="105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еч</a:t>
                      </a:r>
                      <a:endParaRPr lang="ru-RU" sz="105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Овал 3"/>
          <p:cNvSpPr/>
          <p:nvPr/>
        </p:nvSpPr>
        <p:spPr>
          <a:xfrm>
            <a:off x="457200" y="1615536"/>
            <a:ext cx="8229600" cy="31663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В             С              П           О         М             Н            И         М</a:t>
            </a:r>
            <a:endParaRPr lang="ru-RU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06368663"/>
                  </p:ext>
                </p:extLst>
              </p:nvPr>
            </p:nvGraphicFramePr>
            <p:xfrm>
              <a:off x="755576" y="4169747"/>
              <a:ext cx="7704856" cy="208334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26214"/>
                    <a:gridCol w="1926214"/>
                    <a:gridCol w="1926214"/>
                    <a:gridCol w="1926214"/>
                  </a:tblGrid>
                  <a:tr h="694447"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АНАЛИЗ</a:t>
                          </a:r>
                          <a:endParaRPr lang="ru-RU" dirty="0"/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     </a:t>
                          </a:r>
                        </a:p>
                        <a:p>
                          <a:r>
                            <a:rPr lang="ru-RU" dirty="0" smtClean="0"/>
                            <a:t>        </a:t>
                          </a:r>
                          <a:r>
                            <a:rPr lang="en-US" dirty="0" smtClean="0"/>
                            <a:t>V </a:t>
                          </a:r>
                          <a:r>
                            <a:rPr lang="ru-RU" dirty="0" smtClean="0"/>
                            <a:t>, км/ч      </a:t>
                          </a:r>
                          <a:endParaRPr lang="ru-RU" dirty="0"/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 smtClean="0"/>
                        </a:p>
                        <a:p>
                          <a:r>
                            <a:rPr lang="en-US" dirty="0" smtClean="0"/>
                            <a:t>            t</a:t>
                          </a:r>
                          <a:r>
                            <a:rPr lang="ru-RU" dirty="0" smtClean="0"/>
                            <a:t> ,  ч</a:t>
                          </a:r>
                          <a:endParaRPr lang="ru-RU" dirty="0"/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 smtClean="0"/>
                        </a:p>
                        <a:p>
                          <a:r>
                            <a:rPr lang="en-US" dirty="0" smtClean="0"/>
                            <a:t>        S</a:t>
                          </a:r>
                          <a:r>
                            <a:rPr lang="ru-RU" dirty="0" smtClean="0"/>
                            <a:t> , км</a:t>
                          </a:r>
                          <a:endParaRPr lang="ru-RU" dirty="0"/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</a:tr>
                  <a:tr h="694447"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Против течения</a:t>
                          </a:r>
                          <a:endParaRPr lang="ru-RU" dirty="0"/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           Х - 2</a:t>
                          </a:r>
                          <a:endParaRPr lang="ru-RU" dirty="0"/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ru-RU" b="0" i="1" smtClean="0">
                                        <a:latin typeface="Cambria Math" panose="020405030504060302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ru-RU" b="0" i="1" smtClean="0">
                                        <a:latin typeface="Cambria Math" panose="02040503050406030204" pitchFamily="18" charset="0"/>
                                      </a:rPr>
                                      <m:t>Х −2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</a:t>
                          </a:r>
                        </a:p>
                        <a:p>
                          <a:r>
                            <a:rPr lang="ru-RU" dirty="0" smtClean="0"/>
                            <a:t>              6</a:t>
                          </a:r>
                          <a:endParaRPr lang="ru-RU" dirty="0"/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</a:tr>
                  <a:tr h="694447"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По озеру</a:t>
                          </a:r>
                          <a:endParaRPr lang="ru-RU" dirty="0"/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              Х</a:t>
                          </a:r>
                          <a:endParaRPr lang="ru-RU" dirty="0"/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           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400" b="0" i="1" smtClean="0">
                                      <a:latin typeface="Cambria Math" panose="02040503050406030204" pitchFamily="18" charset="0"/>
                                    </a:rPr>
                                    <m:t>15</m:t>
                                  </m:r>
                                </m:num>
                                <m:den>
                                  <m:r>
                                    <a:rPr lang="ru-RU" sz="2400" b="0" i="1" smtClean="0">
                                      <a:latin typeface="Cambria Math" panose="02040503050406030204" pitchFamily="18" charset="0"/>
                                    </a:rPr>
                                    <m:t>Х</m:t>
                                  </m:r>
                                </m:den>
                              </m:f>
                            </m:oMath>
                          </a14:m>
                          <a:endParaRPr lang="ru-RU" sz="2400" dirty="0"/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</a:t>
                          </a:r>
                        </a:p>
                        <a:p>
                          <a:r>
                            <a:rPr lang="ru-RU" dirty="0" smtClean="0"/>
                            <a:t>              15</a:t>
                          </a:r>
                          <a:endParaRPr lang="ru-RU" dirty="0"/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06368663"/>
                  </p:ext>
                </p:extLst>
              </p:nvPr>
            </p:nvGraphicFramePr>
            <p:xfrm>
              <a:off x="755576" y="4169747"/>
              <a:ext cx="7704856" cy="208334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26214"/>
                    <a:gridCol w="1926214"/>
                    <a:gridCol w="1926214"/>
                    <a:gridCol w="1926214"/>
                  </a:tblGrid>
                  <a:tr h="694447"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АНАЛИЗ</a:t>
                          </a:r>
                          <a:endParaRPr lang="ru-RU" dirty="0"/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     </a:t>
                          </a:r>
                        </a:p>
                        <a:p>
                          <a:r>
                            <a:rPr lang="ru-RU" dirty="0" smtClean="0"/>
                            <a:t>        </a:t>
                          </a:r>
                          <a:r>
                            <a:rPr lang="en-US" dirty="0" smtClean="0"/>
                            <a:t>V </a:t>
                          </a:r>
                          <a:r>
                            <a:rPr lang="ru-RU" dirty="0" smtClean="0"/>
                            <a:t>, км/ч      </a:t>
                          </a:r>
                          <a:endParaRPr lang="ru-RU" dirty="0"/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 smtClean="0"/>
                        </a:p>
                        <a:p>
                          <a:r>
                            <a:rPr lang="en-US" dirty="0" smtClean="0"/>
                            <a:t>            t</a:t>
                          </a:r>
                          <a:r>
                            <a:rPr lang="ru-RU" dirty="0" smtClean="0"/>
                            <a:t> ,  ч</a:t>
                          </a:r>
                          <a:endParaRPr lang="ru-RU" dirty="0"/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 smtClean="0"/>
                        </a:p>
                        <a:p>
                          <a:r>
                            <a:rPr lang="en-US" dirty="0" smtClean="0"/>
                            <a:t>        S</a:t>
                          </a:r>
                          <a:r>
                            <a:rPr lang="ru-RU" dirty="0" smtClean="0"/>
                            <a:t> , км</a:t>
                          </a:r>
                          <a:endParaRPr lang="ru-RU" dirty="0"/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</a:tr>
                  <a:tr h="694447"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Против течения</a:t>
                          </a:r>
                          <a:endParaRPr lang="ru-RU" dirty="0"/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           Х - 2</a:t>
                          </a:r>
                          <a:endParaRPr lang="ru-RU" dirty="0"/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633" t="-104386" r="-101582" b="-1061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</a:t>
                          </a:r>
                        </a:p>
                        <a:p>
                          <a:r>
                            <a:rPr lang="ru-RU" dirty="0" smtClean="0"/>
                            <a:t>              6</a:t>
                          </a:r>
                          <a:endParaRPr lang="ru-RU" dirty="0"/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</a:tr>
                  <a:tr h="694447"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По озеру</a:t>
                          </a:r>
                          <a:endParaRPr lang="ru-RU" dirty="0"/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              Х</a:t>
                          </a:r>
                          <a:endParaRPr lang="ru-RU" dirty="0"/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633" t="-204386" r="-101582" b="-614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dirty="0" smtClean="0"/>
                            <a:t> </a:t>
                          </a:r>
                        </a:p>
                        <a:p>
                          <a:r>
                            <a:rPr lang="ru-RU" dirty="0" smtClean="0"/>
                            <a:t>              15</a:t>
                          </a:r>
                          <a:endParaRPr lang="ru-RU" dirty="0"/>
                        </a:p>
                      </a:txBody>
                      <a:tcP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6064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400</Words>
  <Application>Microsoft Office PowerPoint</Application>
  <PresentationFormat>Экран (4:3)</PresentationFormat>
  <Paragraphs>68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Тема Office</vt:lpstr>
      <vt:lpstr>Решение задач с помощью дробных рациональных уравнений  (урок 2)</vt:lpstr>
      <vt:lpstr>Решение задач с помощью дробных рациональных уравнений</vt:lpstr>
      <vt:lpstr>У с т н а я    р а б о т а: </vt:lpstr>
      <vt:lpstr>Проверочная работа</vt:lpstr>
      <vt:lpstr>№ 622.В прошлом году в фермерском хозяйстве собрали 192 ц пшеницы. В этом году благодаря использованию новых технологий удалось повысить урожайность пшеницы на 2 ц с гектара. В результате такой же урожай собрали с площади, на 0,4 га меньшей. Какова была урожайность пшеницы в хозяйстве в прошлом году? А Н А Л И З:  </vt:lpstr>
      <vt:lpstr>По условию  192/(Х+2) меньше  192/Х на 0,4 га. Пусть Х ц/га урожайность пшеницы в хозяйстве в прошлом году, тогда  (х + 2) ц/га урожайность пшеницы в этом году. В прошлом году под пшеницу занято  192/Х  га, в этом  192/(Х+2)  га. Зная, что в этом году эта площадь была меньше на 0,4 га, составим уравнение:</vt:lpstr>
      <vt:lpstr>№ 627.Турист проплыл на лодке против течения реи 6 км и по озеру 15 км, затратив на путь по озеру на 1 ч больше, чем на путь по реке. Зная, что скорость течения реки равна 2 км/ч, найдите скорость лодки при движении по озеру.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Валентин</cp:lastModifiedBy>
  <cp:revision>20</cp:revision>
  <dcterms:created xsi:type="dcterms:W3CDTF">2012-11-25T06:05:07Z</dcterms:created>
  <dcterms:modified xsi:type="dcterms:W3CDTF">2016-02-08T06:43:05Z</dcterms:modified>
</cp:coreProperties>
</file>