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68AE7C-FD18-41A5-8EF4-8C112BC92F3E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A5C2359D-1F69-4893-B38B-7F44BAB0D121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0"/>
            <p14:sldId id="271"/>
            <p14:sldId id="272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6" autoAdjust="0"/>
    <p:restoredTop sz="94660"/>
  </p:normalViewPr>
  <p:slideViewPr>
    <p:cSldViewPr>
      <p:cViewPr varScale="1">
        <p:scale>
          <a:sx n="88" d="100"/>
          <a:sy n="88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858875" cy="626469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Дыхательная гимнастика: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польза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, методики,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показания.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artesmarciaisalbufeira.com/main/images/stories/slideshow3/sl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7513"/>
            <a:ext cx="5940425" cy="3101335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5517232"/>
            <a:ext cx="350769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Презентация подготовлена</a:t>
            </a:r>
          </a:p>
          <a:p>
            <a:pPr algn="r"/>
            <a:r>
              <a:rPr lang="ru-RU" dirty="0" smtClean="0"/>
              <a:t> ПДО Чугуновой О.Н.</a:t>
            </a:r>
          </a:p>
          <a:p>
            <a:pPr algn="r"/>
            <a:r>
              <a:rPr lang="ru-RU" dirty="0" smtClean="0"/>
              <a:t>МБУ ДО «ЦВР «Куйбышевский»</a:t>
            </a:r>
          </a:p>
          <a:p>
            <a:pPr algn="r"/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Самара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Освоим правильную технику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дыхания: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Прежде чем приступить к занятиям, необходимо освоить технику дыхания. Дышать нужно животом, как это делают маленькие детки. Сначала сделайте глубокий вдох, наполнив живот воздухом, потом сделать три коротких дополнительных вдоха, после чего выдохнуть и сделать три «</a:t>
            </a:r>
            <a:r>
              <a:rPr lang="ru-RU" dirty="0" err="1"/>
              <a:t>довыдоха</a:t>
            </a:r>
            <a:r>
              <a:rPr lang="ru-RU" dirty="0"/>
              <a:t>», чтоб полностью опустошить живот. В это же время необходимо делать несложные на первый взгляд упражнения, в основном статические – напряжение мышц живота и удержание их в таком положении. Всего в комплексе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/>
              <a:t> около 10 упражнений, каждое нужно делать по три раза, что займет 20-25 минут в день.</a:t>
            </a:r>
          </a:p>
        </p:txBody>
      </p:sp>
      <p:pic>
        <p:nvPicPr>
          <p:cNvPr id="4" name="Рисунок 3" descr="http://img10.proshkolu.ru/content/media/pic/std/4000000/3625000/3624860-301906db17bcd6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6" y="3645024"/>
            <a:ext cx="4572000" cy="3048000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87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smopolitan.si/media/cache/upload/Photo/2013/05/24/shutterstock_84064672_i420x4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" y="2852936"/>
            <a:ext cx="4150036" cy="3888432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  <a:softEdge rad="1524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876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Любые дыхательные упражнения полезны для здоровья.</a:t>
            </a:r>
            <a:r>
              <a:rPr lang="ru-RU" dirty="0"/>
              <a:t> Активное насыщение тканей кислородом улучшает их работу, продлевает молодость и делает ваш вид свежим и сияющим.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оксисайзе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/>
              <a:t>дыхательные упражнения сочетаются с гимнастикой, направленной на коррекцию наиболее «проблемных» женских зон – живот и бедра.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641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работает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оксисайз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/>
              <a:t>Процесс расщепления жира невозможен без участия кислорода, только он способен при определенных условиях (низкокалорийное питание + </a:t>
            </a:r>
            <a:r>
              <a:rPr lang="ru-RU" dirty="0" smtClean="0"/>
              <a:t>физ. </a:t>
            </a:r>
            <a:r>
              <a:rPr lang="ru-RU" dirty="0"/>
              <a:t>нагрузки) вызвать уменьшение жировых клеток. Достаточное поступление кислорода ускоряет обменные процессы, в том числе и сжигание избыточных отложений.</a:t>
            </a:r>
          </a:p>
          <a:p>
            <a:r>
              <a:rPr lang="ru-RU" dirty="0"/>
              <a:t>Кроме того, особая техника дыхания (животом), производит своеобразный массаж внутренних органов, благодаря чему улучшается пищеварение, тренируются мышцы живота и все органы начинают работать лучше. Если же дыхание сопровождается еще и упражнениями, то похудение пойдет гораздо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6206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8" y="404664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дает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оксисайз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организма?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-Во-первых</a:t>
            </a:r>
            <a:r>
              <a:rPr lang="ru-RU" dirty="0"/>
              <a:t>, он позволяет уменьшать объемы и массу тела за счет сжигания жировых отложений, а не за счет потери воды и мышц. Это позволяет ускорить обмен веществ и отказаться от строгой диеты.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407" y="2109049"/>
            <a:ext cx="639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-Во-вторых</a:t>
            </a:r>
            <a:r>
              <a:rPr lang="ru-RU" dirty="0"/>
              <a:t>, занятия гимнастикой </a:t>
            </a:r>
            <a:r>
              <a:rPr lang="ru-RU" i="1" dirty="0" err="1" smtClean="0">
                <a:solidFill>
                  <a:srgbClr val="0070C0"/>
                </a:solidFill>
              </a:rPr>
              <a:t>Оксисайз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очищают легкие и позволяют улучшить кровообращение и питание мышечных тканей, что делает восстановление после спорта более быстрым и эффективным.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407" y="3428271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-</a:t>
            </a:r>
            <a:r>
              <a:rPr lang="ru-RU" dirty="0" smtClean="0"/>
              <a:t>В-третьих</a:t>
            </a:r>
            <a:r>
              <a:rPr lang="ru-RU" dirty="0"/>
              <a:t>, </a:t>
            </a:r>
            <a:r>
              <a:rPr lang="ru-RU" dirty="0" err="1">
                <a:solidFill>
                  <a:srgbClr val="0070C0"/>
                </a:solidFill>
              </a:rPr>
              <a:t>оксисайз</a:t>
            </a:r>
            <a:r>
              <a:rPr lang="ru-RU" dirty="0"/>
              <a:t> позволяет приобщиться к миру фитнеса тем, кто с детства ненавидит физкультуру и ведет сидячий образ жизни, ведь все движения </a:t>
            </a:r>
            <a:r>
              <a:rPr lang="ru-RU" dirty="0" err="1">
                <a:solidFill>
                  <a:srgbClr val="0070C0"/>
                </a:solidFill>
              </a:rPr>
              <a:t>оксисайз</a:t>
            </a:r>
            <a:r>
              <a:rPr lang="ru-RU" dirty="0"/>
              <a:t> просты и понятны даже для начинающих.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407" y="4437113"/>
            <a:ext cx="8776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-В-четвертых</a:t>
            </a:r>
            <a:r>
              <a:rPr lang="ru-RU" dirty="0"/>
              <a:t>, он будет эффективным даже если ваши мышцы </a:t>
            </a:r>
            <a:r>
              <a:rPr lang="ru-RU" dirty="0" smtClean="0"/>
              <a:t>уже в тонусе</a:t>
            </a:r>
            <a:r>
              <a:rPr lang="ru-RU" dirty="0"/>
              <a:t>. </a:t>
            </a:r>
            <a:endParaRPr lang="ru-RU" dirty="0" smtClean="0"/>
          </a:p>
          <a:p>
            <a:pPr fontAlgn="base"/>
            <a:r>
              <a:rPr lang="ru-RU" dirty="0" smtClean="0"/>
              <a:t> А так же </a:t>
            </a:r>
            <a:r>
              <a:rPr lang="ru-RU" dirty="0"/>
              <a:t>Вы сможете продолжить занятия даже во время беременности, ведь для будущих мам есть специальные модифицированные упражнения, которые помогают не набрать лишний вес во время ожидания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056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-В-пятых</a:t>
            </a:r>
            <a:r>
              <a:rPr lang="ru-RU" dirty="0"/>
              <a:t>, занимаясь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оксисайзом</a:t>
            </a:r>
            <a:r>
              <a:rPr lang="ru-RU" dirty="0"/>
              <a:t>, вы будете нагружать все мышцы тела равномерно и избежите таких проблем как «перекачанные» ноги или тонкие руки.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39962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-В-шестых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содержит как изотонические силовые упражнения, так и растягивающие позы, так что вам не нужно будет дополнительно заниматься с гантелями или делать йогу, чтобы улучшить фигуру.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80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 седьмых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dirty="0"/>
              <a:t>можно делать в путешествии и командировке, на отдыхе и дома, ведь все, что вам потребуется – это стена, стул и коврик, а они есть везде.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10545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i="1" dirty="0" smtClean="0"/>
          </a:p>
          <a:p>
            <a:pPr fontAlgn="base"/>
            <a:endParaRPr lang="ru-RU" b="1" i="1" dirty="0"/>
          </a:p>
          <a:p>
            <a:pPr fontAlgn="base"/>
            <a:r>
              <a:rPr lang="ru-RU" b="1" i="1" dirty="0" err="1" smtClean="0">
                <a:solidFill>
                  <a:srgbClr val="0070C0"/>
                </a:solidFill>
              </a:rPr>
              <a:t>Оксисайз</a:t>
            </a:r>
            <a:r>
              <a:rPr lang="ru-RU" b="1" i="1" dirty="0">
                <a:solidFill>
                  <a:srgbClr val="0070C0"/>
                </a:solidFill>
              </a:rPr>
              <a:t>!</a:t>
            </a:r>
            <a:r>
              <a:rPr lang="ru-RU" dirty="0"/>
              <a:t> очень демократично относиться к питанию худеющих. Вы просто прекращаете есть консервы и полуфабрикаты и не переедаете, а строгой диеты придерживаться совсем не нужно. Кислородной гимнастики в сочетании с обычным умеренным питанием вполне достаточно, чтобы привести себя в хорошую форму. Кроме того, теперь вы сможете потратить деньги на обновление гардероба, а не на покупку очередного бесполезного тренажера или «чудо-таблетки</a:t>
            </a:r>
            <a:r>
              <a:rPr lang="ru-RU" dirty="0" smtClean="0"/>
              <a:t>».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 улучшившийся от занятий иммунитет поможет сэкономить на лекарствах и врачах.</a:t>
            </a:r>
          </a:p>
        </p:txBody>
      </p:sp>
    </p:spTree>
    <p:extLst>
      <p:ext uri="{BB962C8B-B14F-4D97-AF65-F5344CB8AC3E}">
        <p14:creationId xmlns:p14="http://schemas.microsoft.com/office/powerpoint/2010/main" val="34802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2.s.qip.ru/95nqOVP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976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gaclub.uz/uploads/posts/2013-07/1373303548_4-yo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51"/>
            <a:ext cx="4968552" cy="3782406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3933057"/>
            <a:ext cx="6768752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Практика дыхательной гимнастики</a:t>
            </a:r>
          </a:p>
          <a:p>
            <a:r>
              <a:rPr lang="ru-RU" b="1" dirty="0"/>
              <a:t>Для дыхательной гимнастики лучше все же посещать специальные занятия</a:t>
            </a:r>
            <a:r>
              <a:rPr lang="ru-RU" dirty="0"/>
              <a:t>. Не нужно заниматься самодеятельностью и выполнять их по книжке или статье из журнала. Все дело в том, что дыхательные методики бывают достаточно сложными. Вы можете неправильно понять какое-либо упражнение или не суметь его выполнить самостоятельно. А если вы заучите его неправильно, то никакой пользы оно Вам не принесет (может принести и вред).</a:t>
            </a:r>
          </a:p>
        </p:txBody>
      </p:sp>
    </p:spTree>
    <p:extLst>
      <p:ext uri="{BB962C8B-B14F-4D97-AF65-F5344CB8AC3E}">
        <p14:creationId xmlns:p14="http://schemas.microsoft.com/office/powerpoint/2010/main" val="3140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501007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 дыхательных гимнастик есть, однако, и противопоказания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/>
              <a:t> У пожилых людей обычно истощен функциональный резерв организма, и упражнения по некоторым методикам дыхания им могут оказаться не под силу.</a:t>
            </a:r>
          </a:p>
          <a:p>
            <a:r>
              <a:rPr lang="ru-RU" dirty="0"/>
              <a:t>Помните также и то, что не бывает лекарства от всех болезней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одновременно.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каждому конкретному заболеванию дыхательная гимнастика подбирается индивидуально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Рисунок 4" descr="http://ladyspecial.ru/upload/image/37.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15" y="211459"/>
            <a:ext cx="5287585" cy="3312368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088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Будьте </a:t>
            </a:r>
            <a:r>
              <a:rPr lang="ru-RU" sz="3600" b="1" i="1" dirty="0" smtClean="0">
                <a:solidFill>
                  <a:srgbClr val="FF0000"/>
                </a:solidFill>
              </a:rPr>
              <a:t>здоровы, добры </a:t>
            </a:r>
            <a:r>
              <a:rPr lang="ru-RU" sz="3600" b="1" i="1" dirty="0">
                <a:solidFill>
                  <a:srgbClr val="FF0000"/>
                </a:solidFill>
              </a:rPr>
              <a:t>и красивы!</a:t>
            </a:r>
          </a:p>
        </p:txBody>
      </p:sp>
      <p:pic>
        <p:nvPicPr>
          <p:cNvPr id="3" name="Рисунок 2" descr="http://www.le-ton.ru/images/74423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04657"/>
            <a:ext cx="5940425" cy="3448685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3915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r>
              <a:rPr lang="ru-RU" b="1" i="1" dirty="0">
                <a:solidFill>
                  <a:srgbClr val="0070C0"/>
                </a:solidFill>
              </a:rPr>
              <a:t>Лишь здоровый человек может быть красивым. Один из способов быть здоровым – заниматься дыхательной гимнастикой. Это не так тяжело как бегать, или танцевать, но так же полезно для организма.</a:t>
            </a:r>
          </a:p>
        </p:txBody>
      </p:sp>
      <p:pic>
        <p:nvPicPr>
          <p:cNvPr id="3" name="Рисунок 2" descr="http://womanempire.ru/images/ozdorovitelniy_tsigu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974"/>
            <a:ext cx="3810000" cy="285750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9" name="Рисунок 8" descr="http://pix.timeout.ru/33836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536504" cy="2952328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1791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-etc.ru/photos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0425" cy="381642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7716" y="3861048"/>
            <a:ext cx="595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По словам специалистов, большинство популярных дыхательных методик имеют индийские или китайские корни. В настоящее время их известно около ста видов. Дыхательная гимнастика хороша для лечения заболеваний легких, также для концентрации внимания и поддержания хорошей физиологической формы. Главное – уметь подобрать нужные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8620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menslife.e-gloryon.com/userdata/images/a7ded0a809dc7e404922169b18dcbc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128465"/>
            <a:ext cx="4048136" cy="286848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266700"/>
          </a:effectLst>
        </p:spPr>
      </p:pic>
      <p:pic>
        <p:nvPicPr>
          <p:cNvPr id="3" name="Рисунок 2" descr="http://skoraya-03.ru/images/bronhit-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6" y="200472"/>
            <a:ext cx="4367014" cy="3300536"/>
          </a:xfrm>
          <a:prstGeom prst="rect">
            <a:avLst/>
          </a:prstGeom>
          <a:noFill/>
          <a:ln>
            <a:noFill/>
          </a:ln>
          <a:effectLst>
            <a:glow rad="469900"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0060" y="3688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Полезна дыхательная гимнастика при стрессах, волнении и эмоциональном напряжении. Можно сделать пару глубоких вдохов, и Вы моментально успокоитесь. Так как при насыщении организма кислородом, мозг приобретает способность логически мыслить, и Вы сможете контролировать нежелательные эмоции.</a:t>
            </a:r>
          </a:p>
        </p:txBody>
      </p:sp>
      <p:pic>
        <p:nvPicPr>
          <p:cNvPr id="5" name="Рисунок 4" descr="http://daolubvi.ws/uploads/posts/2009-06/1244214412_guizz3vs0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3" y="3429000"/>
            <a:ext cx="4035087" cy="308934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stA="98000" endPos="0" dist="50800" dir="5400000" sy="-100000" algn="bl" rotWithShape="0"/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1979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1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545" y="260648"/>
            <a:ext cx="6390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Дыхательные </a:t>
            </a:r>
            <a:r>
              <a:rPr lang="ru-RU" sz="2400" b="1" i="1" dirty="0" smtClean="0">
                <a:solidFill>
                  <a:srgbClr val="00B050"/>
                </a:solidFill>
              </a:rPr>
              <a:t>методики:</a:t>
            </a:r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Существует немало популярных на сегодняшний день дыхательных методик. Рассмотрим некоторые их них.</a:t>
            </a:r>
          </a:p>
        </p:txBody>
      </p:sp>
      <p:pic>
        <p:nvPicPr>
          <p:cNvPr id="3" name="Рисунок 2" descr="http://ladyspecial.ru/upload/image/37.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4545"/>
            <a:ext cx="8093903" cy="5095725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  <a:softEdge rad="7874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0545" y="1772816"/>
            <a:ext cx="6347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Бутейко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Эта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 методика обучает поверхностному дыханию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Потому как из-за глубокого дыхания организм перенасыщается кислородом и ему не достает углекислого газа. Из-за этого возникает спазм сосудов и это приводит к различным заболеваниям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5" y="3527143"/>
            <a:ext cx="7805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Дыхание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 Стрельниковой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Этот метод был разработан для лечения заболеваний, связанных с потерей голоса.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Но практика показала, что данная гимнастика помогает и при сердечно-сосудистых заболеваниях, а также некоторых других. Суть метода заключается в так называемом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парадоксальном дыхании.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Короткий шумный вдох носом делается тогда, когда грудная клетка сжата. В упражнения вовлекаются все части тела, заметно повышается иммунитет, что важно в лечении любых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23683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dyspecial.ru/upload/image/37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" y="43800"/>
            <a:ext cx="3133725" cy="34290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188640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йогов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В индийской йоге дыхание называется </a:t>
            </a:r>
            <a:r>
              <a:rPr lang="ru-RU" b="1" dirty="0" err="1">
                <a:solidFill>
                  <a:srgbClr val="0070C0"/>
                </a:solidFill>
              </a:rPr>
              <a:t>пранаямой</a:t>
            </a:r>
            <a:r>
              <a:rPr lang="ru-RU" dirty="0">
                <a:solidFill>
                  <a:srgbClr val="0070C0"/>
                </a:solidFill>
              </a:rPr>
              <a:t>, потому как оно позволяет управлять </a:t>
            </a:r>
            <a:r>
              <a:rPr lang="ru-RU" dirty="0" err="1">
                <a:solidFill>
                  <a:srgbClr val="0070C0"/>
                </a:solidFill>
              </a:rPr>
              <a:t>праной</a:t>
            </a:r>
            <a:r>
              <a:rPr lang="ru-RU" dirty="0">
                <a:solidFill>
                  <a:srgbClr val="0070C0"/>
                </a:solidFill>
              </a:rPr>
              <a:t> – жизненной энергией. От этой </a:t>
            </a:r>
            <a:r>
              <a:rPr lang="ru-RU" dirty="0" err="1">
                <a:solidFill>
                  <a:srgbClr val="0070C0"/>
                </a:solidFill>
              </a:rPr>
              <a:t>праны</a:t>
            </a:r>
            <a:r>
              <a:rPr lang="ru-RU" dirty="0">
                <a:solidFill>
                  <a:srgbClr val="0070C0"/>
                </a:solidFill>
              </a:rPr>
              <a:t>, по мнению йогов, зависит состояние дыхательной, нервной, сердечно-сосудистой и пищеварительной систем, а также общее самочувствие и настроение.</a:t>
            </a:r>
          </a:p>
          <a:p>
            <a:r>
              <a:rPr lang="ru-RU" dirty="0">
                <a:solidFill>
                  <a:srgbClr val="0070C0"/>
                </a:solidFill>
              </a:rPr>
              <a:t>Дыхание по этой системе  – редкое, глубокое, бесшумное, через нос.</a:t>
            </a:r>
          </a:p>
        </p:txBody>
      </p:sp>
      <p:pic>
        <p:nvPicPr>
          <p:cNvPr id="7" name="Рисунок 6" descr="Дыхательная гимнастика оксисай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3555262"/>
            <a:ext cx="5715000" cy="315277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39323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Цигун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Это </a:t>
            </a:r>
            <a:r>
              <a:rPr lang="ru-RU" b="1" dirty="0">
                <a:solidFill>
                  <a:srgbClr val="0070C0"/>
                </a:solidFill>
              </a:rPr>
              <a:t>древнекитайская лечебная методика</a:t>
            </a:r>
            <a:r>
              <a:rPr lang="ru-RU" dirty="0">
                <a:solidFill>
                  <a:srgbClr val="0070C0"/>
                </a:solidFill>
              </a:rPr>
              <a:t>. Данная гимнастика учит правильному управлению дыханием, расслаблению, успокоению. Она благотворно влияет на нервную систему. Как известно, именно от плохих нервов и берутся все наши болезни. Помогает эта методика также при астме, анемии, повышенном давлении, заболеваниях желудочно-кишечного тракта, заболеваниях </a:t>
            </a:r>
            <a:r>
              <a:rPr lang="ru-RU" dirty="0" smtClean="0">
                <a:solidFill>
                  <a:srgbClr val="0070C0"/>
                </a:solidFill>
              </a:rPr>
              <a:t>бронхов.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 err="1">
                <a:solidFill>
                  <a:srgbClr val="0070C0"/>
                </a:solidFill>
              </a:rPr>
              <a:t>Тайцзи-цигун</a:t>
            </a:r>
            <a:r>
              <a:rPr lang="ru-RU" dirty="0">
                <a:solidFill>
                  <a:srgbClr val="0070C0"/>
                </a:solidFill>
              </a:rPr>
              <a:t> – одна из разновидностей </a:t>
            </a:r>
            <a:r>
              <a:rPr lang="ru-RU" dirty="0" err="1" smtClean="0">
                <a:solidFill>
                  <a:srgbClr val="0070C0"/>
                </a:solidFill>
              </a:rPr>
              <a:t>цигун</a:t>
            </a:r>
            <a:r>
              <a:rPr lang="ru-RU" dirty="0" smtClean="0">
                <a:solidFill>
                  <a:srgbClr val="0070C0"/>
                </a:solidFill>
              </a:rPr>
              <a:t>, китайская</a:t>
            </a:r>
            <a:r>
              <a:rPr lang="ru-RU" dirty="0">
                <a:solidFill>
                  <a:srgbClr val="0070C0"/>
                </a:solidFill>
              </a:rPr>
              <a:t>, а точнее восточная система психофизической тренировки. «</a:t>
            </a:r>
            <a:r>
              <a:rPr lang="ru-RU" dirty="0" err="1">
                <a:solidFill>
                  <a:srgbClr val="0070C0"/>
                </a:solidFill>
              </a:rPr>
              <a:t>Ци</a:t>
            </a:r>
            <a:r>
              <a:rPr lang="ru-RU" dirty="0">
                <a:solidFill>
                  <a:srgbClr val="0070C0"/>
                </a:solidFill>
              </a:rPr>
              <a:t>» – это биологическая энергия, «</a:t>
            </a:r>
            <a:r>
              <a:rPr lang="ru-RU" dirty="0" err="1">
                <a:solidFill>
                  <a:srgbClr val="0070C0"/>
                </a:solidFill>
              </a:rPr>
              <a:t>гун</a:t>
            </a:r>
            <a:r>
              <a:rPr lang="ru-RU" dirty="0">
                <a:solidFill>
                  <a:srgbClr val="0070C0"/>
                </a:solidFill>
              </a:rPr>
              <a:t>» – это работа, труд. Поэтому в узком смысле </a:t>
            </a:r>
            <a:r>
              <a:rPr lang="ru-RU" dirty="0" err="1">
                <a:solidFill>
                  <a:srgbClr val="0070C0"/>
                </a:solidFill>
              </a:rPr>
              <a:t>цигун</a:t>
            </a:r>
            <a:r>
              <a:rPr lang="ru-RU" dirty="0">
                <a:solidFill>
                  <a:srgbClr val="0070C0"/>
                </a:solidFill>
              </a:rPr>
              <a:t> – работа с энергией</a:t>
            </a:r>
          </a:p>
        </p:txBody>
      </p:sp>
      <p:pic>
        <p:nvPicPr>
          <p:cNvPr id="3" name="Рисунок 2" descr="http://independent-news.ru/wp-content/uploads/2012/06/1335605221_ezotera-2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4" y="3617638"/>
            <a:ext cx="4572000" cy="3150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0.liveinternet.ru/images/attach/c/3/76/742/76742044_35228_panora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5616624" cy="3312368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  <p:pic>
        <p:nvPicPr>
          <p:cNvPr id="8" name="Рисунок 7" descr="http://skomissarov.ru/aeswy/window_7_s_drayverami_3488_1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4006081" cy="30243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7124" y="3861048"/>
            <a:ext cx="44408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Дыхательная гимнастика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оксисайз</a:t>
            </a:r>
            <a:r>
              <a:rPr lang="ru-RU" i="1" dirty="0"/>
              <a:t> – еще один популярный вид </a:t>
            </a:r>
            <a:r>
              <a:rPr lang="ru-RU" i="1" dirty="0" smtClean="0"/>
              <a:t>гимнастики, которая способствует оздоровлению и похудению от автора русской методики </a:t>
            </a:r>
            <a:r>
              <a:rPr lang="ru-RU" i="1" dirty="0"/>
              <a:t>Марины </a:t>
            </a:r>
            <a:r>
              <a:rPr lang="ru-RU" i="1" dirty="0" err="1"/>
              <a:t>Корпан</a:t>
            </a:r>
            <a:r>
              <a:rPr lang="ru-RU" i="1" dirty="0"/>
              <a:t>. Это прекрасно зарекомендовавшая себя методика избавления от лишнего веса, которая практически не имеет противопоказаний.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Оксисайз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представляет собой комплекс статических упражнений, выполняющихся совместно со специальным дыханием. Такое дыхание необходимо для того, чтобы насытить кровь активным кислородом, стимулирующим расщепление жира в области задействованной во время упражнения мышцы.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39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Дыхательная гимнастика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оксисайз</a:t>
            </a:r>
            <a:r>
              <a:rPr lang="ru-RU" dirty="0"/>
              <a:t> не предполагает задержки дыхания; ее главное преимущество в том, что у нее практически нет никаких противопоказаний. Помимо всего прочего, польза </a:t>
            </a:r>
            <a:r>
              <a:rPr lang="ru-RU" dirty="0" err="1"/>
              <a:t>оксисайза</a:t>
            </a:r>
            <a:r>
              <a:rPr lang="ru-RU" dirty="0"/>
              <a:t> заключается в том, что данная дыхательная методика помогает избавиться от целлюлита, улучшает состояние кожи, нормализует деятельность пищеварительного </a:t>
            </a:r>
            <a:r>
              <a:rPr lang="ru-RU" dirty="0" smtClean="0"/>
              <a:t>тракта. </a:t>
            </a:r>
            <a:r>
              <a:rPr lang="ru-RU" dirty="0"/>
              <a:t>Кроме того, </a:t>
            </a:r>
            <a:r>
              <a:rPr lang="ru-RU" dirty="0" smtClean="0"/>
              <a:t>люди, </a:t>
            </a:r>
            <a:r>
              <a:rPr lang="ru-RU" dirty="0"/>
              <a:t>практикующие </a:t>
            </a:r>
            <a:r>
              <a:rPr lang="ru-RU" dirty="0" err="1"/>
              <a:t>оксисайз</a:t>
            </a:r>
            <a:r>
              <a:rPr lang="ru-RU" dirty="0"/>
              <a:t>, отмечают, что у них снижается чувство голода </a:t>
            </a:r>
            <a:r>
              <a:rPr lang="ru-RU"/>
              <a:t>и </a:t>
            </a:r>
            <a:r>
              <a:rPr lang="ru-RU" smtClean="0"/>
              <a:t>аппетит.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51161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Среди особенностей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оксисайза</a:t>
            </a:r>
            <a:r>
              <a:rPr lang="ru-RU" dirty="0"/>
              <a:t> следует отметить то, что заниматься по этой системе необходимо ежедневно. Делать это можно в любое время суток, если после последнего приема пищи прошло хотя бы 2 часа.</a:t>
            </a:r>
          </a:p>
        </p:txBody>
      </p:sp>
      <p:pic>
        <p:nvPicPr>
          <p:cNvPr id="5" name="Рисунок 4" descr="http://cs526106.userapi.com/u10488605/video/l_77d3a62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39343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zdorovyichelovek.ru/upload/video/thumbs/medium/5/1/a/51a0aeeb995709195ae9861db87f75c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0325"/>
            <a:ext cx="2627784" cy="171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4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798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Georgia</vt:lpstr>
      <vt:lpstr>Trebuchet MS</vt:lpstr>
      <vt:lpstr>Воздушный поток</vt:lpstr>
      <vt:lpstr>Дыхательная гимнастика:  польза, методики, показания.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гимнастика: польза, методики, показания </dc:title>
  <dc:creator>Ольга</dc:creator>
  <cp:lastModifiedBy>Ольга</cp:lastModifiedBy>
  <cp:revision>22</cp:revision>
  <dcterms:created xsi:type="dcterms:W3CDTF">2013-10-23T15:57:52Z</dcterms:created>
  <dcterms:modified xsi:type="dcterms:W3CDTF">2016-02-23T13:05:23Z</dcterms:modified>
</cp:coreProperties>
</file>