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383822"/>
            <a:ext cx="5616624" cy="12135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Подготовили : </a:t>
            </a:r>
            <a:r>
              <a:rPr lang="ru-RU" dirty="0" err="1" smtClean="0"/>
              <a:t>Бабикова</a:t>
            </a:r>
            <a:r>
              <a:rPr lang="ru-RU" dirty="0" smtClean="0"/>
              <a:t> Галина Ивановна</a:t>
            </a:r>
          </a:p>
          <a:p>
            <a:r>
              <a:rPr lang="ru-RU"/>
              <a:t> </a:t>
            </a:r>
            <a:r>
              <a:rPr lang="ru-RU" smtClean="0"/>
              <a:t>                    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1026" name="Picture 2" descr="C:\Users\Lena\Desktop\Новая папка (2)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5"/>
            <a:ext cx="42484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a\Desktop\Новая папка (2)\88578402_large_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68351" cy="15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a\Desktop\Новая папка (2)\ba8186637de4c1aff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3"/>
            <a:ext cx="3558119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7560840" cy="1944215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sz="3200" i="1" dirty="0" smtClean="0"/>
              <a:t>       Мелкая моторика дома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933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          </a:t>
            </a:r>
            <a:r>
              <a:rPr lang="ru-RU" sz="2800" i="1" dirty="0" smtClean="0"/>
              <a:t>Литература для родителей</a:t>
            </a:r>
            <a:endParaRPr lang="ru-RU" sz="2800" i="1" dirty="0"/>
          </a:p>
        </p:txBody>
      </p:sp>
      <p:pic>
        <p:nvPicPr>
          <p:cNvPr id="10242" name="Picture 2" descr="C:\Users\Lena\Desktop\Новая папка (2)\bc8b9f194b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88" y="1340768"/>
            <a:ext cx="2343509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ena\Desktop\Новая папка (2)\9789851817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7400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ena\Desktop\Новая папка (2)\9785779716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6" y="3705760"/>
            <a:ext cx="1524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Lena\Desktop\Новая папка (2)\2625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2935673" cy="39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Lena\Desktop\Новая папка (2)\92719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59" y="4142320"/>
            <a:ext cx="2333438" cy="170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440160"/>
          </a:xfrm>
        </p:spPr>
        <p:txBody>
          <a:bodyPr>
            <a:prstTxWarp prst="textStop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848872" cy="3873584"/>
          </a:xfrm>
        </p:spPr>
        <p:txBody>
          <a:bodyPr/>
          <a:lstStyle/>
          <a:p>
            <a:pPr lvl="2"/>
            <a:r>
              <a:rPr lang="ru-RU" sz="4000" dirty="0" smtClean="0"/>
              <a:t>Напомним</a:t>
            </a:r>
            <a:r>
              <a:rPr lang="ru-RU" sz="4000" dirty="0"/>
              <a:t>: </a:t>
            </a:r>
            <a:endParaRPr lang="ru-RU" sz="4000" dirty="0" smtClean="0"/>
          </a:p>
          <a:p>
            <a:pPr lvl="2"/>
            <a:r>
              <a:rPr lang="ru-RU" sz="2400" i="1" dirty="0" smtClean="0"/>
              <a:t>чем </a:t>
            </a:r>
            <a:r>
              <a:rPr lang="ru-RU" sz="2400" i="1" dirty="0"/>
              <a:t>раньше будет начата работа по развитию мелкой моторики, тем раньше </a:t>
            </a:r>
            <a:r>
              <a:rPr lang="ru-RU" sz="2400" i="1" dirty="0" smtClean="0"/>
              <a:t>она  принесет </a:t>
            </a:r>
            <a:r>
              <a:rPr lang="ru-RU" sz="2400" i="1" dirty="0"/>
              <a:t>свои плоды, тем проще </a:t>
            </a:r>
            <a:r>
              <a:rPr lang="ru-RU" sz="2400" i="1"/>
              <a:t>ребенку </a:t>
            </a:r>
            <a:r>
              <a:rPr lang="ru-RU" sz="2400" i="1" smtClean="0"/>
              <a:t> , </a:t>
            </a:r>
            <a:r>
              <a:rPr lang="ru-RU" sz="2400" i="1" dirty="0"/>
              <a:t>развиваться и овладевать новыми умениями.</a:t>
            </a:r>
          </a:p>
        </p:txBody>
      </p:sp>
      <p:pic>
        <p:nvPicPr>
          <p:cNvPr id="4098" name="Picture 2" descr="C:\Users\Lena\Desktop\Новая папка (2)\96342126_3011027_baby_playing_with_building_blocks_600011727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3423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4154" y="1268760"/>
            <a:ext cx="8620334" cy="3024336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Bookman Old Style" pitchFamily="18" charset="0"/>
              </a:rPr>
              <a:t>Формируем графические навыки</a:t>
            </a:r>
          </a:p>
          <a:p>
            <a:r>
              <a:rPr lang="ru-RU" i="1" dirty="0" smtClean="0">
                <a:latin typeface="Bookman Old Style" pitchFamily="18" charset="0"/>
              </a:rPr>
              <a:t>Совершенствуем зрительно-моторную координацию «глаз-рука», развиваем навыки точного копирования.</a:t>
            </a:r>
          </a:p>
          <a:p>
            <a:r>
              <a:rPr lang="ru-RU" i="1" dirty="0" smtClean="0">
                <a:latin typeface="Bookman Old Style" pitchFamily="18" charset="0"/>
              </a:rPr>
              <a:t>Развиваем действовать по словесным инструкция</a:t>
            </a:r>
          </a:p>
          <a:p>
            <a:r>
              <a:rPr lang="ru-RU" i="1" dirty="0" smtClean="0">
                <a:latin typeface="Bookman Old Style" pitchFamily="18" charset="0"/>
              </a:rPr>
              <a:t>Стимулируя </a:t>
            </a:r>
            <a:r>
              <a:rPr lang="ru-RU" i="1" dirty="0">
                <a:latin typeface="Bookman Old Style" pitchFamily="18" charset="0"/>
              </a:rPr>
              <a:t>тонкую моторику и активизируя  </a:t>
            </a:r>
            <a:r>
              <a:rPr lang="ru-RU" i="1" dirty="0" smtClean="0">
                <a:latin typeface="Bookman Old Style" pitchFamily="18" charset="0"/>
              </a:rPr>
              <a:t> соответствующие </a:t>
            </a:r>
            <a:r>
              <a:rPr lang="ru-RU" i="1" dirty="0">
                <a:latin typeface="Bookman Old Style" pitchFamily="18" charset="0"/>
              </a:rPr>
              <a:t>отделы мозга, мы улучшает работоспособность и облегчает работу по формированию речемыслительной деятельности</a:t>
            </a:r>
            <a:r>
              <a:rPr lang="ru-RU" i="1" dirty="0" smtClean="0">
                <a:latin typeface="Bookman Old Style" pitchFamily="18" charset="0"/>
              </a:rPr>
              <a:t>.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2051" name="Picture 3" descr="C:\Users\Lena\Desktop\Новая папка (2)\1273735613_lego-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7"/>
            <a:ext cx="3672408" cy="22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4154" y="24191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Почему так </a:t>
            </a:r>
            <a:r>
              <a:rPr lang="ru-RU" sz="2800" i="1" u="sng" dirty="0"/>
              <a:t>важно</a:t>
            </a:r>
            <a:r>
              <a:rPr lang="ru-RU" sz="2800" i="1" dirty="0"/>
              <a:t> для детей развитие </a:t>
            </a:r>
            <a:r>
              <a:rPr lang="ru-RU" sz="2800" i="1" dirty="0" smtClean="0"/>
              <a:t>мелкой </a:t>
            </a:r>
            <a:r>
              <a:rPr lang="ru-RU" sz="2800" i="1" dirty="0"/>
              <a:t>моторики рук? </a:t>
            </a:r>
            <a:r>
              <a:rPr lang="ru-RU" sz="2800" i="1" dirty="0" smtClean="0"/>
              <a:t>  </a:t>
            </a:r>
            <a:r>
              <a:rPr lang="ru-RU" sz="2800" b="1" i="1" dirty="0" smtClean="0"/>
              <a:t> </a:t>
            </a:r>
            <a:endParaRPr lang="ru-RU" sz="2800" b="1" i="1" dirty="0"/>
          </a:p>
        </p:txBody>
      </p:sp>
      <p:pic>
        <p:nvPicPr>
          <p:cNvPr id="6146" name="Picture 2" descr="C:\Users\Lena\Desktop\Новая папка (2)\1920527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293097"/>
            <a:ext cx="4104455" cy="22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20337" y="3368468"/>
            <a:ext cx="2703592" cy="1904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32656"/>
            <a:ext cx="7848872" cy="1576075"/>
          </a:xfrm>
        </p:spPr>
        <p:txBody>
          <a:bodyPr>
            <a:normAutofit fontScale="55000" lnSpcReduction="20000"/>
          </a:bodyPr>
          <a:lstStyle/>
          <a:p>
            <a:endParaRPr lang="ru-RU" sz="2800" i="1" dirty="0"/>
          </a:p>
          <a:p>
            <a:pPr marL="45720" indent="0">
              <a:buNone/>
            </a:pPr>
            <a:r>
              <a:rPr lang="ru-RU" sz="8000" i="1" dirty="0" smtClean="0"/>
              <a:t>Разные виды ручного труда</a:t>
            </a:r>
          </a:p>
        </p:txBody>
      </p:sp>
      <p:pic>
        <p:nvPicPr>
          <p:cNvPr id="3074" name="Picture 2" descr="C:\Users\Lena\Desktop\Новая папка (2)\1380609812_plasti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5430"/>
            <a:ext cx="3816424" cy="36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a\Desktop\Новая папка (2)\рис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91" y="2809123"/>
            <a:ext cx="4154287" cy="36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9976" y="1539399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2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1545352"/>
          </a:xfrm>
        </p:spPr>
        <p:txBody>
          <a:bodyPr>
            <a:normAutofit fontScale="77500" lnSpcReduction="20000"/>
          </a:bodyPr>
          <a:lstStyle/>
          <a:p>
            <a:r>
              <a:rPr lang="ru-RU" sz="2400" i="1" dirty="0" smtClean="0"/>
              <a:t>Игры с использованием природного материала-составление узоров, поделок, силуэты животных, фруктов и.т.д.-</a:t>
            </a:r>
            <a:r>
              <a:rPr lang="ru-RU" sz="2400" i="1" dirty="0" smtClean="0"/>
              <a:t>развивают</a:t>
            </a:r>
            <a:r>
              <a:rPr lang="ru-RU" sz="2400" i="1" dirty="0" smtClean="0"/>
              <a:t>: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Внимание</a:t>
            </a:r>
          </a:p>
          <a:p>
            <a:r>
              <a:rPr lang="ru-RU" sz="2400" i="1" dirty="0" smtClean="0"/>
              <a:t>Совершенствует сенсомоторику</a:t>
            </a:r>
            <a:endParaRPr lang="ru-RU" sz="2400" i="1" dirty="0"/>
          </a:p>
        </p:txBody>
      </p:sp>
      <p:pic>
        <p:nvPicPr>
          <p:cNvPr id="4099" name="Picture 3" descr="C:\Users\Lena\Desktop\Новая папка (2)\77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76263"/>
            <a:ext cx="2603142" cy="19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a\Desktop\Новая папка (2)\66650_428416323901577_181022818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4485285"/>
            <a:ext cx="3726160" cy="20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ena\Desktop\Новая папка (2)\78510566_bumazhnieskulptu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08" y="1484784"/>
            <a:ext cx="2233637" cy="21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a\Desktop\Новая папка (2)\stone_toys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04455" cy="21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330439" cy="2160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729228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 smtClean="0">
                <a:latin typeface="Bookman Old Style" pitchFamily="18" charset="0"/>
              </a:rPr>
              <a:t>Поделки из природного материала</a:t>
            </a:r>
          </a:p>
          <a:p>
            <a:pPr marL="45720" indent="0">
              <a:buNone/>
            </a:pPr>
            <a:endParaRPr lang="ru-RU" sz="3200" b="1" i="1" dirty="0" smtClean="0">
              <a:latin typeface="Bookman Old Style" pitchFamily="18" charset="0"/>
            </a:endParaRPr>
          </a:p>
          <a:p>
            <a:pPr marL="45720" indent="0">
              <a:buNone/>
            </a:pPr>
            <a:endParaRPr lang="ru-RU" sz="3200" b="1" i="1" dirty="0">
              <a:latin typeface="Bookman Old Style" pitchFamily="18" charset="0"/>
            </a:endParaRPr>
          </a:p>
          <a:p>
            <a:pPr marL="45720" indent="0">
              <a:buNone/>
            </a:pPr>
            <a:r>
              <a:rPr lang="ru-RU" sz="3200" b="1" i="1" dirty="0" smtClean="0">
                <a:latin typeface="Bookman Old Style" pitchFamily="18" charset="0"/>
              </a:rPr>
              <a:t>Театр </a:t>
            </a:r>
            <a:r>
              <a:rPr lang="ru-RU" sz="3200" b="1" i="1" dirty="0">
                <a:latin typeface="Bookman Old Style" pitchFamily="18" charset="0"/>
              </a:rPr>
              <a:t>«Пальчиков»</a:t>
            </a:r>
          </a:p>
        </p:txBody>
      </p:sp>
      <p:pic>
        <p:nvPicPr>
          <p:cNvPr id="7170" name="Picture 2" descr="C:\Users\Lena\Desktop\Новая папка (2)\77808657_4580737_maind042485ea3e9fc84363ccfcc5e853b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na\Desktop\Новая папка (2)\b3e146034-kukly-igrushki-palchikovyj-teatr-repka-n4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85" y="3933056"/>
            <a:ext cx="3366971" cy="23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ena\Desktop\Новая папка (2)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869"/>
            <a:ext cx="3147136" cy="24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5373" y="552718"/>
            <a:ext cx="8325138" cy="3474720"/>
          </a:xfrm>
        </p:spPr>
        <p:txBody>
          <a:bodyPr/>
          <a:lstStyle/>
          <a:p>
            <a:r>
              <a:rPr lang="ru-RU" i="1" dirty="0" smtClean="0"/>
              <a:t>Плетение, пришивание пуговиц, застегивание и </a:t>
            </a:r>
            <a:r>
              <a:rPr lang="ru-RU" i="1" dirty="0" err="1" smtClean="0"/>
              <a:t>растегивание</a:t>
            </a:r>
            <a:r>
              <a:rPr lang="ru-RU" i="1" dirty="0" smtClean="0"/>
              <a:t>, шнуровка, </a:t>
            </a:r>
            <a:r>
              <a:rPr lang="ru-RU" i="1" dirty="0" err="1" smtClean="0"/>
              <a:t>пазлы</a:t>
            </a:r>
            <a:r>
              <a:rPr lang="ru-RU" i="1" dirty="0" smtClean="0"/>
              <a:t> –  способствуют :</a:t>
            </a:r>
          </a:p>
          <a:p>
            <a:r>
              <a:rPr lang="ru-RU" i="1" dirty="0" smtClean="0"/>
              <a:t>Развитию глазомера и координации движений пальцев</a:t>
            </a:r>
          </a:p>
          <a:p>
            <a:r>
              <a:rPr lang="ru-RU" i="1" dirty="0" smtClean="0"/>
              <a:t>Произвольного внимания    Наблюдательности</a:t>
            </a:r>
          </a:p>
          <a:p>
            <a:r>
              <a:rPr lang="ru-RU" i="1" dirty="0" smtClean="0"/>
              <a:t>Памяти      Сообразительности</a:t>
            </a:r>
            <a:r>
              <a:rPr lang="ru-RU" i="1" dirty="0"/>
              <a:t> </a:t>
            </a:r>
            <a:r>
              <a:rPr lang="ru-RU" i="1" dirty="0" smtClean="0"/>
              <a:t>       Терпения</a:t>
            </a:r>
          </a:p>
          <a:p>
            <a:r>
              <a:rPr lang="ru-RU" i="1" dirty="0" smtClean="0"/>
              <a:t>Настойчивости </a:t>
            </a:r>
          </a:p>
          <a:p>
            <a:r>
              <a:rPr lang="ru-RU" i="1" dirty="0" smtClean="0"/>
              <a:t>Доводить дело до конца</a:t>
            </a:r>
          </a:p>
          <a:p>
            <a:endParaRPr lang="ru-RU" i="1" dirty="0"/>
          </a:p>
        </p:txBody>
      </p:sp>
      <p:pic>
        <p:nvPicPr>
          <p:cNvPr id="5123" name="Picture 3" descr="C:\Users\Lena\Desktop\Новая папка (2)\4033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312368" cy="222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ena\Desktop\Новая папка (2)\a3a95129bc3e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1846263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ena\Desktop\Новая папка (2)\b_76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34280"/>
            <a:ext cx="2753443" cy="22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na\Desktop\Новая папка (2)\cc1af76edf6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46263"/>
            <a:ext cx="2575150" cy="5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076256" cy="3945592"/>
          </a:xfrm>
        </p:spPr>
        <p:txBody>
          <a:bodyPr/>
          <a:lstStyle/>
          <a:p>
            <a:r>
              <a:rPr lang="ru-RU" dirty="0" smtClean="0"/>
              <a:t>Игры с разными видами круп:</a:t>
            </a:r>
          </a:p>
          <a:p>
            <a:r>
              <a:rPr lang="ru-RU" dirty="0" smtClean="0"/>
              <a:t> гречка, рис</a:t>
            </a:r>
            <a:r>
              <a:rPr lang="ru-RU" dirty="0" smtClean="0"/>
              <a:t>, овес</a:t>
            </a:r>
            <a:r>
              <a:rPr lang="ru-RU" dirty="0" smtClean="0"/>
              <a:t>, манка;</a:t>
            </a:r>
          </a:p>
          <a:p>
            <a:endParaRPr lang="ru-RU" dirty="0"/>
          </a:p>
        </p:txBody>
      </p:sp>
      <p:pic>
        <p:nvPicPr>
          <p:cNvPr id="6146" name="Picture 2" descr="C:\Users\Lena\Desktop\Новая папка (2)\otkrytki_iz_kru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6" y="1340768"/>
            <a:ext cx="42715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a\Desktop\Новая папка (2)\c49d26c0c8f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49" y="692696"/>
            <a:ext cx="3339298" cy="25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a\Desktop\Новая папка (2)\85571672_large_makaronu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6" y="4162009"/>
            <a:ext cx="4271567" cy="250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a\Desktop\Новая папка (2)\46521598_1248040545_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37797"/>
            <a:ext cx="3600399" cy="30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31744"/>
            <a:ext cx="5800134" cy="1397056"/>
          </a:xfrm>
        </p:spPr>
        <p:txBody>
          <a:bodyPr>
            <a:normAutofit/>
          </a:bodyPr>
          <a:lstStyle/>
          <a:p>
            <a:r>
              <a:rPr lang="ru-RU" i="1" dirty="0" smtClean="0"/>
              <a:t>Игры с прищепками, разноцветными пробками, тканью, разной посудой</a:t>
            </a:r>
            <a:endParaRPr lang="ru-RU" i="1" dirty="0"/>
          </a:p>
        </p:txBody>
      </p:sp>
      <p:pic>
        <p:nvPicPr>
          <p:cNvPr id="8194" name="Picture 2" descr="C:\Users\Lena\Desktop\Новая папка (2)\5101525_SHnurovka_Mish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0" y="4255311"/>
            <a:ext cx="3528392" cy="25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na\Desktop\Новая папка (2)\5474289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2" y="4255311"/>
            <a:ext cx="3852767" cy="22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a\Desktop\Новая папка (2)\photos0-800x6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6"/>
            <a:ext cx="2670396" cy="17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21" y="1700807"/>
            <a:ext cx="2764214" cy="203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1694" y="374158"/>
            <a:ext cx="2553573" cy="20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5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3240360"/>
          </a:xfrm>
        </p:spPr>
        <p:txBody>
          <a:bodyPr>
            <a:normAutofit/>
          </a:bodyPr>
          <a:lstStyle/>
          <a:p>
            <a:r>
              <a:rPr lang="ru-RU" i="1" dirty="0"/>
              <a:t>Ч</a:t>
            </a:r>
            <a:r>
              <a:rPr lang="ru-RU" i="1" dirty="0" smtClean="0"/>
              <a:t>ем </a:t>
            </a:r>
            <a:r>
              <a:rPr lang="ru-RU" i="1" dirty="0"/>
              <a:t>выше двигательная активность пальчиков, тем лучше речь </a:t>
            </a:r>
            <a:r>
              <a:rPr lang="ru-RU" i="1" dirty="0" smtClean="0"/>
              <a:t>малыша . </a:t>
            </a:r>
          </a:p>
          <a:p>
            <a:r>
              <a:rPr lang="ru-RU" i="1" dirty="0" smtClean="0"/>
              <a:t>Пальчиковые игры, </a:t>
            </a:r>
          </a:p>
          <a:p>
            <a:r>
              <a:rPr lang="ru-RU" i="1" dirty="0" err="1" smtClean="0"/>
              <a:t>игра«Клубочки</a:t>
            </a:r>
            <a:r>
              <a:rPr lang="ru-RU" i="1" dirty="0" smtClean="0"/>
              <a:t>»(размотай и замотай),</a:t>
            </a:r>
          </a:p>
          <a:p>
            <a:r>
              <a:rPr lang="ru-RU" i="1" dirty="0" smtClean="0"/>
              <a:t>игры с цветными палочками,</a:t>
            </a:r>
            <a:r>
              <a:rPr lang="ru-RU" i="1" dirty="0"/>
              <a:t> </a:t>
            </a:r>
            <a:r>
              <a:rPr lang="ru-RU" i="1" dirty="0" smtClean="0"/>
              <a:t>изготовление бус, </a:t>
            </a:r>
            <a:r>
              <a:rPr lang="ru-RU" i="1" dirty="0"/>
              <a:t>закручивание гаек</a:t>
            </a:r>
            <a:r>
              <a:rPr lang="ru-RU" i="1" dirty="0" smtClean="0"/>
              <a:t>,</a:t>
            </a:r>
          </a:p>
          <a:p>
            <a:r>
              <a:rPr lang="ru-RU" i="1" dirty="0"/>
              <a:t>вырезанию из журналов и газет различных иллюстраций. 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/>
          </a:p>
        </p:txBody>
      </p:sp>
      <p:pic>
        <p:nvPicPr>
          <p:cNvPr id="6" name="Picture 2" descr="C:\Users\Lena\Desktop\Новая папка (2)\702bba49e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3"/>
            <a:ext cx="3672407" cy="28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501008"/>
            <a:ext cx="3600400" cy="30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5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228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  Мелкая моторика дома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Мелкая моторика в быту</dc:title>
  <dc:creator>Lena</dc:creator>
  <cp:lastModifiedBy>Lena</cp:lastModifiedBy>
  <cp:revision>23</cp:revision>
  <dcterms:created xsi:type="dcterms:W3CDTF">2014-10-07T12:18:33Z</dcterms:created>
  <dcterms:modified xsi:type="dcterms:W3CDTF">2014-11-29T18:35:17Z</dcterms:modified>
</cp:coreProperties>
</file>