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D62FBD-641B-4070-95D3-9C571E267261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3B0B84-EA65-421F-845F-4F06D142E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20688"/>
            <a:ext cx="7368902" cy="381642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НАСТОЛЬНО –ПЕЧАТНЫЕ ДИДАКТИЧЕСКИЕ ИГРЫ КАК СРЕДСТВО УМСТВЕННОГО ВОСПИТАНИЯ СТАРШИХ ДОШКОЛЬНИКОВ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9664" y="5301208"/>
            <a:ext cx="3024336" cy="1535796"/>
          </a:xfrm>
        </p:spPr>
        <p:txBody>
          <a:bodyPr>
            <a:normAutofit fontScale="40000" lnSpcReduction="20000"/>
          </a:bodyPr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800" dirty="0">
              <a:solidFill>
                <a:prstClr val="black"/>
              </a:solidFill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800" dirty="0">
              <a:solidFill>
                <a:prstClr val="black"/>
              </a:solidFill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dirty="0">
                <a:solidFill>
                  <a:prstClr val="black"/>
                </a:solidFill>
              </a:rPr>
              <a:t>Выполнила: </a:t>
            </a:r>
            <a:r>
              <a:rPr lang="ru-RU" sz="4000" dirty="0" err="1" smtClean="0">
                <a:solidFill>
                  <a:prstClr val="black"/>
                </a:solidFill>
              </a:rPr>
              <a:t>Ансимова</a:t>
            </a:r>
            <a:r>
              <a:rPr lang="ru-RU" sz="4000" dirty="0" smtClean="0">
                <a:solidFill>
                  <a:prstClr val="black"/>
                </a:solidFill>
              </a:rPr>
              <a:t> Е.А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dirty="0" smtClean="0">
                <a:solidFill>
                  <a:prstClr val="black"/>
                </a:solidFill>
              </a:rPr>
              <a:t>         воспитатель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dirty="0" smtClean="0">
                <a:solidFill>
                  <a:prstClr val="black"/>
                </a:solidFill>
              </a:rPr>
              <a:t>      МАДОУ </a:t>
            </a:r>
            <a:r>
              <a:rPr lang="ru-RU" sz="4000" dirty="0" err="1" smtClean="0">
                <a:solidFill>
                  <a:prstClr val="black"/>
                </a:solidFill>
              </a:rPr>
              <a:t>д</a:t>
            </a:r>
            <a:r>
              <a:rPr lang="ru-RU" sz="4000" dirty="0" smtClean="0">
                <a:solidFill>
                  <a:prstClr val="black"/>
                </a:solidFill>
              </a:rPr>
              <a:t>/с №15</a:t>
            </a: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dirty="0" smtClean="0">
                <a:solidFill>
                  <a:prstClr val="black"/>
                </a:solidFill>
              </a:rPr>
              <a:t>комбинированного вида</a:t>
            </a:r>
            <a:endParaRPr lang="ru-RU" sz="4000" dirty="0">
              <a:solidFill>
                <a:prstClr val="black"/>
              </a:solidFill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3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Игра – один из ведущих видов детской деятельности. В игре ребенок развивается как личность, у него формируются различные стороны психики.</a:t>
            </a:r>
            <a:endParaRPr lang="ru-RU" sz="4000" dirty="0">
              <a:solidFill>
                <a:srgbClr val="0070C0"/>
              </a:solidFill>
              <a:latin typeface="Monotype Corsiva" pitchFamily="66" charset="0"/>
              <a:cs typeface="Calibri" pitchFamily="34" charset="0"/>
            </a:endParaRPr>
          </a:p>
        </p:txBody>
      </p:sp>
      <p:pic>
        <p:nvPicPr>
          <p:cNvPr id="3" name="Содержимое 6"/>
          <p:cNvPicPr>
            <a:picLocks noGr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68960"/>
            <a:ext cx="432048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669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315415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Дошкольный возраст-время активного познания окружающего мира . В этот период закладываются основы умственного, нравственного и эстетического воспитания. В этих целях и проводятся дидактические настольно-печатные игры , в  процессе которых в доступной форме осуществляется обучение дошкольников.</a:t>
            </a:r>
            <a:endParaRPr lang="ru-RU" sz="3200" dirty="0">
              <a:solidFill>
                <a:srgbClr val="0070C0"/>
              </a:solidFill>
              <a:latin typeface="Monotype Corsiva" pitchFamily="66" charset="0"/>
              <a:cs typeface="Calibri" pitchFamily="34" charset="0"/>
            </a:endParaRPr>
          </a:p>
        </p:txBody>
      </p:sp>
      <p:pic>
        <p:nvPicPr>
          <p:cNvPr id="4" name="Picture 3" descr="F:\моя\IMGP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536504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62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52" y="548681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Дидактические игры-это часть всей </a:t>
            </a:r>
            <a:r>
              <a:rPr lang="ru-RU" sz="4000" dirty="0" err="1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воспитательно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-образовательной работы с детьми наряду с чтением,</a:t>
            </a:r>
          </a:p>
          <a:p>
            <a:r>
              <a:rPr lang="ru-RU" sz="4000" dirty="0" err="1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рисованием,трудом</a:t>
            </a:r>
            <a:r>
              <a:rPr lang="ru-RU" sz="40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.</a:t>
            </a:r>
            <a:endParaRPr lang="ru-RU" sz="4000" dirty="0">
              <a:solidFill>
                <a:srgbClr val="0070C0"/>
              </a:solidFill>
              <a:latin typeface="Monotype Corsiva" pitchFamily="66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6681" y="6093295"/>
            <a:ext cx="277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" descr="F:\моя\IMGP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392488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98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Д</a:t>
            </a:r>
            <a:r>
              <a:rPr lang="ru-RU" sz="44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идактические игры -  это прежде всего игры, предназначенные для обучения.  Цель дидактических игр – учить детей, тренировать и развивать их умственные способности.</a:t>
            </a:r>
            <a:endParaRPr lang="ru-RU" sz="4400" dirty="0">
              <a:solidFill>
                <a:srgbClr val="0070C0"/>
              </a:solidFill>
              <a:latin typeface="Monotype Corsiva" pitchFamily="66" charset="0"/>
              <a:cs typeface="Calibri" pitchFamily="34" charset="0"/>
            </a:endParaRPr>
          </a:p>
        </p:txBody>
      </p:sp>
      <p:pic>
        <p:nvPicPr>
          <p:cNvPr id="3" name="Picture 3" descr="F:\2013-02-16 фото лены\фото лены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04456" cy="3207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90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2947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Дидактические игры : </a:t>
            </a:r>
            <a:endParaRPr lang="ru-RU" sz="4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392488" cy="23762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7994" y="4077072"/>
            <a:ext cx="4464496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700808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игры с предметами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настольно-печатные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словесные игры</a:t>
            </a:r>
            <a:endParaRPr lang="ru-RU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6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76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В старшем дошкольном возрасте в основном используются дидактические настольно-печатные игры: парные картинки, лото, домино, складные кубики.</a:t>
            </a:r>
            <a:endParaRPr lang="ru-RU" sz="3200" dirty="0">
              <a:solidFill>
                <a:srgbClr val="0070C0"/>
              </a:solidFill>
              <a:latin typeface="Monotype Corsiva" pitchFamily="66" charset="0"/>
              <a:cs typeface="Calibri" pitchFamily="34" charset="0"/>
            </a:endParaRPr>
          </a:p>
        </p:txBody>
      </p:sp>
      <p:pic>
        <p:nvPicPr>
          <p:cNvPr id="3" name="Picture 2" descr="C:\Users\Toshiba\Desktop\2013-02-16 фото лены\фото лены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704546" cy="43204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988840"/>
            <a:ext cx="40324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Эти игры помогают уточнять и расширять представления детей об окружающем мире, систематизировать знания, развивать мыслительные процессы.</a:t>
            </a:r>
            <a:endParaRPr lang="ru-RU" sz="3200" dirty="0">
              <a:solidFill>
                <a:srgbClr val="0070C0"/>
              </a:solidFill>
              <a:latin typeface="Monotype Corsiva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18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Настольно-печатные игры, благодаря заключенному в них развивающему потенциалу, являются важной составной частью педагогического процесса  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</a:rPr>
              <a:t>в умственном воспитании и обучении  старших дошкольников .</a:t>
            </a:r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endParaRPr lang="ru-RU" sz="3600" dirty="0" smtClean="0">
              <a:solidFill>
                <a:srgbClr val="0070C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Picture 2" descr="F:\моя\IMGP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10445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07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132856"/>
            <a:ext cx="85315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91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204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НАСТОЛЬНО –ПЕЧАТНЫЕ ДИДАКТИЧЕСКИЕ ИГРЫ КАК СРЕДСТВО УМСТВЕННОГО ВОСПИТАНИЯ СТАРШИХ ДОШКОЛЬНИКОВ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НАСТОЛЬНО –ПЕЧАТНЫЕ ДИДАКТИЧЕСКИЕ ИГРЫ КАК СРЕДСТВО УМСТВЕННОГО ВОСПИТАНИЯ СТАРШИХ ДОШКОЛЬНИКОВ</dc:title>
  <dc:creator>Черная молния</dc:creator>
  <cp:lastModifiedBy>Toshiba</cp:lastModifiedBy>
  <cp:revision>18</cp:revision>
  <dcterms:created xsi:type="dcterms:W3CDTF">2013-04-10T13:28:02Z</dcterms:created>
  <dcterms:modified xsi:type="dcterms:W3CDTF">2015-02-28T20:29:53Z</dcterms:modified>
</cp:coreProperties>
</file>