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B01350-4E77-4D8E-92E9-E3640782A335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3A663C-B4B3-4B18-9FE0-580BF639371A}">
      <dgm:prSet phldrT="[Текст]" custT="1"/>
      <dgm:spPr/>
      <dgm:t>
        <a:bodyPr/>
        <a:lstStyle/>
        <a:p>
          <a:r>
            <a:rPr lang="ru-RU" sz="2400" dirty="0" smtClean="0"/>
            <a:t>Образовательные:</a:t>
          </a:r>
          <a:endParaRPr lang="ru-RU" sz="2400" dirty="0"/>
        </a:p>
      </dgm:t>
    </dgm:pt>
    <dgm:pt modelId="{4A430C3F-44E0-486E-9349-D665179E97B0}" type="parTrans" cxnId="{B114F6C5-B078-4E24-A431-F95B08E998A1}">
      <dgm:prSet/>
      <dgm:spPr/>
      <dgm:t>
        <a:bodyPr/>
        <a:lstStyle/>
        <a:p>
          <a:endParaRPr lang="ru-RU"/>
        </a:p>
      </dgm:t>
    </dgm:pt>
    <dgm:pt modelId="{88CD32D1-743C-4703-A799-61A027110003}" type="sibTrans" cxnId="{B114F6C5-B078-4E24-A431-F95B08E998A1}">
      <dgm:prSet/>
      <dgm:spPr/>
      <dgm:t>
        <a:bodyPr/>
        <a:lstStyle/>
        <a:p>
          <a:endParaRPr lang="ru-RU"/>
        </a:p>
      </dgm:t>
    </dgm:pt>
    <dgm:pt modelId="{194B3016-A510-42D4-B7D3-9A947A76935F}">
      <dgm:prSet phldrT="[Текст]" custT="1"/>
      <dgm:spPr/>
      <dgm:t>
        <a:bodyPr/>
        <a:lstStyle/>
        <a:p>
          <a:r>
            <a:rPr lang="ru-RU" sz="1400" dirty="0" smtClean="0"/>
            <a:t>Изучить технику масляной живописи и используемые художественные материалы.</a:t>
          </a:r>
          <a:endParaRPr lang="ru-RU" sz="1400" dirty="0"/>
        </a:p>
      </dgm:t>
    </dgm:pt>
    <dgm:pt modelId="{2E4CED9E-2BBB-4C31-B98E-30B03EF1149C}" type="parTrans" cxnId="{D74A133E-2701-4B11-9F0C-EA7EFE5D0DE1}">
      <dgm:prSet/>
      <dgm:spPr/>
      <dgm:t>
        <a:bodyPr/>
        <a:lstStyle/>
        <a:p>
          <a:endParaRPr lang="ru-RU"/>
        </a:p>
      </dgm:t>
    </dgm:pt>
    <dgm:pt modelId="{EBA8AA05-8433-4884-9007-909471D05C57}" type="sibTrans" cxnId="{D74A133E-2701-4B11-9F0C-EA7EFE5D0DE1}">
      <dgm:prSet/>
      <dgm:spPr/>
      <dgm:t>
        <a:bodyPr/>
        <a:lstStyle/>
        <a:p>
          <a:endParaRPr lang="ru-RU"/>
        </a:p>
      </dgm:t>
    </dgm:pt>
    <dgm:pt modelId="{F6C707BF-9620-4021-9F27-3BABE1746C5A}">
      <dgm:prSet phldrT="[Текст]" custT="1"/>
      <dgm:spPr/>
      <dgm:t>
        <a:bodyPr/>
        <a:lstStyle/>
        <a:p>
          <a:r>
            <a:rPr lang="ru-RU" sz="2400" dirty="0" smtClean="0"/>
            <a:t>Развивающие:</a:t>
          </a:r>
          <a:endParaRPr lang="ru-RU" sz="2400" dirty="0"/>
        </a:p>
      </dgm:t>
    </dgm:pt>
    <dgm:pt modelId="{5E77E7F4-7145-4C7F-BE7F-6A92A7C461FF}" type="parTrans" cxnId="{4A522545-9EE7-4183-BB19-50EC871BEEFE}">
      <dgm:prSet/>
      <dgm:spPr/>
      <dgm:t>
        <a:bodyPr/>
        <a:lstStyle/>
        <a:p>
          <a:endParaRPr lang="ru-RU"/>
        </a:p>
      </dgm:t>
    </dgm:pt>
    <dgm:pt modelId="{4CA46A38-E08D-465A-B236-7D2CCCE4AC22}" type="sibTrans" cxnId="{4A522545-9EE7-4183-BB19-50EC871BEEFE}">
      <dgm:prSet/>
      <dgm:spPr/>
      <dgm:t>
        <a:bodyPr/>
        <a:lstStyle/>
        <a:p>
          <a:endParaRPr lang="ru-RU"/>
        </a:p>
      </dgm:t>
    </dgm:pt>
    <dgm:pt modelId="{CAFF8B35-A957-4BFF-A1FB-F57DFD3E3509}">
      <dgm:prSet phldrT="[Текст]" custT="1"/>
      <dgm:spPr/>
      <dgm:t>
        <a:bodyPr/>
        <a:lstStyle/>
        <a:p>
          <a:r>
            <a:rPr lang="ru-RU" sz="1400" dirty="0" smtClean="0"/>
            <a:t>Развивать пространственное воображение через передачу  плановости.</a:t>
          </a:r>
          <a:endParaRPr lang="ru-RU" sz="1400" dirty="0"/>
        </a:p>
      </dgm:t>
    </dgm:pt>
    <dgm:pt modelId="{EAB3DB4B-30CF-4306-829C-B97515FD2EC3}" type="parTrans" cxnId="{E78F50DB-57A4-4480-8EAB-1FE3B11A5D92}">
      <dgm:prSet/>
      <dgm:spPr/>
      <dgm:t>
        <a:bodyPr/>
        <a:lstStyle/>
        <a:p>
          <a:endParaRPr lang="ru-RU"/>
        </a:p>
      </dgm:t>
    </dgm:pt>
    <dgm:pt modelId="{FC5381B3-8ACA-4F77-9E11-284B6010C79C}" type="sibTrans" cxnId="{E78F50DB-57A4-4480-8EAB-1FE3B11A5D92}">
      <dgm:prSet/>
      <dgm:spPr/>
      <dgm:t>
        <a:bodyPr/>
        <a:lstStyle/>
        <a:p>
          <a:endParaRPr lang="ru-RU"/>
        </a:p>
      </dgm:t>
    </dgm:pt>
    <dgm:pt modelId="{07DAEEF7-D444-41E5-9187-8A90B9A38781}">
      <dgm:prSet phldrT="[Текст]" custT="1"/>
      <dgm:spPr/>
      <dgm:t>
        <a:bodyPr/>
        <a:lstStyle/>
        <a:p>
          <a:pPr algn="l"/>
          <a:r>
            <a:rPr lang="ru-RU" sz="1800" dirty="0" smtClean="0"/>
            <a:t> </a:t>
          </a:r>
          <a:r>
            <a:rPr lang="ru-RU" sz="2400" dirty="0" smtClean="0"/>
            <a:t>Воспитательные:</a:t>
          </a:r>
          <a:endParaRPr lang="ru-RU" sz="2400" dirty="0"/>
        </a:p>
      </dgm:t>
    </dgm:pt>
    <dgm:pt modelId="{3BDED0AA-471D-48B6-AB42-00CA98F12C74}" type="parTrans" cxnId="{39B92E72-1ABD-4093-ABFA-269F24869F50}">
      <dgm:prSet/>
      <dgm:spPr/>
      <dgm:t>
        <a:bodyPr/>
        <a:lstStyle/>
        <a:p>
          <a:endParaRPr lang="ru-RU"/>
        </a:p>
      </dgm:t>
    </dgm:pt>
    <dgm:pt modelId="{138A6D24-6775-49BA-910C-E2B912EEF81F}" type="sibTrans" cxnId="{39B92E72-1ABD-4093-ABFA-269F24869F50}">
      <dgm:prSet/>
      <dgm:spPr/>
      <dgm:t>
        <a:bodyPr/>
        <a:lstStyle/>
        <a:p>
          <a:endParaRPr lang="ru-RU"/>
        </a:p>
      </dgm:t>
    </dgm:pt>
    <dgm:pt modelId="{0248808F-C609-40F1-888E-A2CFDFB853D4}">
      <dgm:prSet phldrT="[Текст]" custT="1"/>
      <dgm:spPr/>
      <dgm:t>
        <a:bodyPr/>
        <a:lstStyle/>
        <a:p>
          <a:r>
            <a:rPr lang="ru-RU" sz="1400" dirty="0" smtClean="0"/>
            <a:t>Формировать навыки и умение работы живописными материалами.</a:t>
          </a:r>
          <a:endParaRPr lang="ru-RU" sz="1400" dirty="0"/>
        </a:p>
      </dgm:t>
    </dgm:pt>
    <dgm:pt modelId="{C205AC36-6B17-414A-AF61-1FD4466E63F7}" type="parTrans" cxnId="{FE8DFFEC-3A12-4313-BA3C-5943743296EC}">
      <dgm:prSet/>
      <dgm:spPr/>
      <dgm:t>
        <a:bodyPr/>
        <a:lstStyle/>
        <a:p>
          <a:endParaRPr lang="ru-RU"/>
        </a:p>
      </dgm:t>
    </dgm:pt>
    <dgm:pt modelId="{933F3B2A-9991-4936-A6E6-7B603FC7B42C}" type="sibTrans" cxnId="{FE8DFFEC-3A12-4313-BA3C-5943743296EC}">
      <dgm:prSet/>
      <dgm:spPr/>
      <dgm:t>
        <a:bodyPr/>
        <a:lstStyle/>
        <a:p>
          <a:endParaRPr lang="ru-RU"/>
        </a:p>
      </dgm:t>
    </dgm:pt>
    <dgm:pt modelId="{E4A9D476-EA9A-430E-8742-73B5110CE58C}">
      <dgm:prSet custT="1"/>
      <dgm:spPr/>
      <dgm:t>
        <a:bodyPr/>
        <a:lstStyle/>
        <a:p>
          <a:r>
            <a:rPr lang="ru-RU" sz="1400" dirty="0" smtClean="0"/>
            <a:t>Познакомить с этапами работы масляными красками.</a:t>
          </a:r>
          <a:endParaRPr lang="ru-RU" sz="1400" dirty="0"/>
        </a:p>
      </dgm:t>
    </dgm:pt>
    <dgm:pt modelId="{BE387411-5A0D-41DA-84F6-755E36BFA81E}" type="parTrans" cxnId="{2C45C3AB-1892-43C3-9BB2-B48691921BFE}">
      <dgm:prSet/>
      <dgm:spPr/>
      <dgm:t>
        <a:bodyPr/>
        <a:lstStyle/>
        <a:p>
          <a:endParaRPr lang="ru-RU"/>
        </a:p>
      </dgm:t>
    </dgm:pt>
    <dgm:pt modelId="{0215C38E-FD1E-4E81-963D-CF53A366F046}" type="sibTrans" cxnId="{2C45C3AB-1892-43C3-9BB2-B48691921BFE}">
      <dgm:prSet/>
      <dgm:spPr/>
      <dgm:t>
        <a:bodyPr/>
        <a:lstStyle/>
        <a:p>
          <a:endParaRPr lang="ru-RU"/>
        </a:p>
      </dgm:t>
    </dgm:pt>
    <dgm:pt modelId="{BCCA8702-43C3-4E48-ADE7-417A578FC5BB}">
      <dgm:prSet custT="1"/>
      <dgm:spPr/>
      <dgm:t>
        <a:bodyPr/>
        <a:lstStyle/>
        <a:p>
          <a:r>
            <a:rPr lang="ru-RU" sz="1400" dirty="0" smtClean="0"/>
            <a:t>Побуждать к созданию творческих работ маслом, выполняя работу «Морской пейзаж»</a:t>
          </a:r>
          <a:endParaRPr lang="ru-RU" sz="1400" dirty="0"/>
        </a:p>
      </dgm:t>
    </dgm:pt>
    <dgm:pt modelId="{E858CA2F-741D-4CFE-B29E-268949EB27B2}" type="parTrans" cxnId="{5074A622-7406-439B-B737-A402D1CE0C0E}">
      <dgm:prSet/>
      <dgm:spPr/>
      <dgm:t>
        <a:bodyPr/>
        <a:lstStyle/>
        <a:p>
          <a:endParaRPr lang="ru-RU"/>
        </a:p>
      </dgm:t>
    </dgm:pt>
    <dgm:pt modelId="{89DE41C2-4FBB-4CDC-8CB5-20BD17299333}" type="sibTrans" cxnId="{5074A622-7406-439B-B737-A402D1CE0C0E}">
      <dgm:prSet/>
      <dgm:spPr/>
      <dgm:t>
        <a:bodyPr/>
        <a:lstStyle/>
        <a:p>
          <a:endParaRPr lang="ru-RU"/>
        </a:p>
      </dgm:t>
    </dgm:pt>
    <dgm:pt modelId="{61CE1A87-815E-42AB-976E-A0339ECAEAB7}">
      <dgm:prSet custT="1"/>
      <dgm:spPr/>
      <dgm:t>
        <a:bodyPr/>
        <a:lstStyle/>
        <a:p>
          <a:r>
            <a:rPr lang="ru-RU" sz="1400" dirty="0" smtClean="0"/>
            <a:t>Развивать художественный вкус и собственный авторский стиль исполнения работ</a:t>
          </a:r>
          <a:endParaRPr lang="ru-RU" sz="1400" dirty="0"/>
        </a:p>
      </dgm:t>
    </dgm:pt>
    <dgm:pt modelId="{24C89377-6366-4204-912A-F98F0F3699D8}" type="parTrans" cxnId="{7FA92368-1802-4DB2-9C6F-9DA4B0C97B66}">
      <dgm:prSet/>
      <dgm:spPr/>
      <dgm:t>
        <a:bodyPr/>
        <a:lstStyle/>
        <a:p>
          <a:endParaRPr lang="ru-RU"/>
        </a:p>
      </dgm:t>
    </dgm:pt>
    <dgm:pt modelId="{00BC6B4B-4DFE-4B3B-A9D5-D88363EBABB4}" type="sibTrans" cxnId="{7FA92368-1802-4DB2-9C6F-9DA4B0C97B66}">
      <dgm:prSet/>
      <dgm:spPr/>
      <dgm:t>
        <a:bodyPr/>
        <a:lstStyle/>
        <a:p>
          <a:endParaRPr lang="ru-RU"/>
        </a:p>
      </dgm:t>
    </dgm:pt>
    <dgm:pt modelId="{47B3986C-AC2B-49AF-ABFE-9582E8C5EF8E}">
      <dgm:prSet custT="1"/>
      <dgm:spPr/>
      <dgm:t>
        <a:bodyPr/>
        <a:lstStyle/>
        <a:p>
          <a:r>
            <a:rPr lang="ru-RU" sz="1400" dirty="0" smtClean="0"/>
            <a:t>Воспитывать чувство причастности к огромному миру искусства через создание своих собственных художественных произведений.</a:t>
          </a:r>
          <a:endParaRPr lang="ru-RU" sz="1400" dirty="0"/>
        </a:p>
      </dgm:t>
    </dgm:pt>
    <dgm:pt modelId="{669BAC33-01A7-4C65-BD77-161809C65B69}" type="parTrans" cxnId="{49D62946-D892-4E91-B5F3-5178C4B6FE6E}">
      <dgm:prSet/>
      <dgm:spPr/>
      <dgm:t>
        <a:bodyPr/>
        <a:lstStyle/>
        <a:p>
          <a:endParaRPr lang="ru-RU"/>
        </a:p>
      </dgm:t>
    </dgm:pt>
    <dgm:pt modelId="{5053FE7D-F7B0-44CD-AA6B-2F51D84C633E}" type="sibTrans" cxnId="{49D62946-D892-4E91-B5F3-5178C4B6FE6E}">
      <dgm:prSet/>
      <dgm:spPr/>
      <dgm:t>
        <a:bodyPr/>
        <a:lstStyle/>
        <a:p>
          <a:endParaRPr lang="ru-RU"/>
        </a:p>
      </dgm:t>
    </dgm:pt>
    <dgm:pt modelId="{28A310EE-263F-4CC4-B96C-0F69D3424164}" type="pres">
      <dgm:prSet presAssocID="{BBB01350-4E77-4D8E-92E9-E3640782A3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FD8AF-8E35-4914-A9A5-1556732C9447}" type="pres">
      <dgm:prSet presAssocID="{293A663C-B4B3-4B18-9FE0-580BF639371A}" presName="linNode" presStyleCnt="0"/>
      <dgm:spPr/>
    </dgm:pt>
    <dgm:pt modelId="{3F4295D1-BB3B-4CEF-971A-8E2D1B5FE9CB}" type="pres">
      <dgm:prSet presAssocID="{293A663C-B4B3-4B18-9FE0-580BF63937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A782E-2BFF-4496-9BDE-912A90516566}" type="pres">
      <dgm:prSet presAssocID="{293A663C-B4B3-4B18-9FE0-580BF63937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DDE83-F018-4826-B910-1EF7167525E5}" type="pres">
      <dgm:prSet presAssocID="{88CD32D1-743C-4703-A799-61A027110003}" presName="sp" presStyleCnt="0"/>
      <dgm:spPr/>
    </dgm:pt>
    <dgm:pt modelId="{A9B93A6C-9C96-4B78-94D6-7B47D217E432}" type="pres">
      <dgm:prSet presAssocID="{F6C707BF-9620-4021-9F27-3BABE1746C5A}" presName="linNode" presStyleCnt="0"/>
      <dgm:spPr/>
    </dgm:pt>
    <dgm:pt modelId="{3795FD7F-FEE6-419B-B516-6E9CA82FA6FB}" type="pres">
      <dgm:prSet presAssocID="{F6C707BF-9620-4021-9F27-3BABE1746C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462A1-E698-43DC-9E29-BDC4E157CCC1}" type="pres">
      <dgm:prSet presAssocID="{F6C707BF-9620-4021-9F27-3BABE1746C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48BE9-544F-4EB0-94A2-596589EE8E6D}" type="pres">
      <dgm:prSet presAssocID="{4CA46A38-E08D-465A-B236-7D2CCCE4AC22}" presName="sp" presStyleCnt="0"/>
      <dgm:spPr/>
    </dgm:pt>
    <dgm:pt modelId="{7D496748-CBA3-4324-83E6-EE6721D7A197}" type="pres">
      <dgm:prSet presAssocID="{07DAEEF7-D444-41E5-9187-8A90B9A38781}" presName="linNode" presStyleCnt="0"/>
      <dgm:spPr/>
    </dgm:pt>
    <dgm:pt modelId="{D59B59B1-1A1C-44CC-9DC0-E63AF033D282}" type="pres">
      <dgm:prSet presAssocID="{07DAEEF7-D444-41E5-9187-8A90B9A3878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0482-BC56-4011-93C7-1B4AE05252C9}" type="pres">
      <dgm:prSet presAssocID="{07DAEEF7-D444-41E5-9187-8A90B9A3878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62946-D892-4E91-B5F3-5178C4B6FE6E}" srcId="{07DAEEF7-D444-41E5-9187-8A90B9A38781}" destId="{47B3986C-AC2B-49AF-ABFE-9582E8C5EF8E}" srcOrd="1" destOrd="0" parTransId="{669BAC33-01A7-4C65-BD77-161809C65B69}" sibTransId="{5053FE7D-F7B0-44CD-AA6B-2F51D84C633E}"/>
    <dgm:cxn modelId="{73A58333-4E28-484F-B804-380B99B943A2}" type="presOf" srcId="{293A663C-B4B3-4B18-9FE0-580BF639371A}" destId="{3F4295D1-BB3B-4CEF-971A-8E2D1B5FE9CB}" srcOrd="0" destOrd="0" presId="urn:microsoft.com/office/officeart/2005/8/layout/vList5"/>
    <dgm:cxn modelId="{B114F6C5-B078-4E24-A431-F95B08E998A1}" srcId="{BBB01350-4E77-4D8E-92E9-E3640782A335}" destId="{293A663C-B4B3-4B18-9FE0-580BF639371A}" srcOrd="0" destOrd="0" parTransId="{4A430C3F-44E0-486E-9349-D665179E97B0}" sibTransId="{88CD32D1-743C-4703-A799-61A027110003}"/>
    <dgm:cxn modelId="{39B92E72-1ABD-4093-ABFA-269F24869F50}" srcId="{BBB01350-4E77-4D8E-92E9-E3640782A335}" destId="{07DAEEF7-D444-41E5-9187-8A90B9A38781}" srcOrd="2" destOrd="0" parTransId="{3BDED0AA-471D-48B6-AB42-00CA98F12C74}" sibTransId="{138A6D24-6775-49BA-910C-E2B912EEF81F}"/>
    <dgm:cxn modelId="{7FC3146E-B160-4BAD-A4E0-CF841E2D9B8B}" type="presOf" srcId="{CAFF8B35-A957-4BFF-A1FB-F57DFD3E3509}" destId="{4E4462A1-E698-43DC-9E29-BDC4E157CCC1}" srcOrd="0" destOrd="0" presId="urn:microsoft.com/office/officeart/2005/8/layout/vList5"/>
    <dgm:cxn modelId="{93B417CF-E834-488D-BA81-3B182A309E7B}" type="presOf" srcId="{194B3016-A510-42D4-B7D3-9A947A76935F}" destId="{4ADA782E-2BFF-4496-9BDE-912A90516566}" srcOrd="0" destOrd="0" presId="urn:microsoft.com/office/officeart/2005/8/layout/vList5"/>
    <dgm:cxn modelId="{2C45C3AB-1892-43C3-9BB2-B48691921BFE}" srcId="{293A663C-B4B3-4B18-9FE0-580BF639371A}" destId="{E4A9D476-EA9A-430E-8742-73B5110CE58C}" srcOrd="1" destOrd="0" parTransId="{BE387411-5A0D-41DA-84F6-755E36BFA81E}" sibTransId="{0215C38E-FD1E-4E81-963D-CF53A366F046}"/>
    <dgm:cxn modelId="{3EE753B1-81CF-4263-9F13-AF0C6256BE59}" type="presOf" srcId="{07DAEEF7-D444-41E5-9187-8A90B9A38781}" destId="{D59B59B1-1A1C-44CC-9DC0-E63AF033D282}" srcOrd="0" destOrd="0" presId="urn:microsoft.com/office/officeart/2005/8/layout/vList5"/>
    <dgm:cxn modelId="{7429BA77-9446-4BA3-8E4A-D9E20FB61FF5}" type="presOf" srcId="{0248808F-C609-40F1-888E-A2CFDFB853D4}" destId="{1A6B0482-BC56-4011-93C7-1B4AE05252C9}" srcOrd="0" destOrd="0" presId="urn:microsoft.com/office/officeart/2005/8/layout/vList5"/>
    <dgm:cxn modelId="{D74A133E-2701-4B11-9F0C-EA7EFE5D0DE1}" srcId="{293A663C-B4B3-4B18-9FE0-580BF639371A}" destId="{194B3016-A510-42D4-B7D3-9A947A76935F}" srcOrd="0" destOrd="0" parTransId="{2E4CED9E-2BBB-4C31-B98E-30B03EF1149C}" sibTransId="{EBA8AA05-8433-4884-9007-909471D05C57}"/>
    <dgm:cxn modelId="{FE8DFFEC-3A12-4313-BA3C-5943743296EC}" srcId="{07DAEEF7-D444-41E5-9187-8A90B9A38781}" destId="{0248808F-C609-40F1-888E-A2CFDFB853D4}" srcOrd="0" destOrd="0" parTransId="{C205AC36-6B17-414A-AF61-1FD4466E63F7}" sibTransId="{933F3B2A-9991-4936-A6E6-7B603FC7B42C}"/>
    <dgm:cxn modelId="{FBF6A501-8357-414D-9312-A3B02E3D2DBB}" type="presOf" srcId="{47B3986C-AC2B-49AF-ABFE-9582E8C5EF8E}" destId="{1A6B0482-BC56-4011-93C7-1B4AE05252C9}" srcOrd="0" destOrd="1" presId="urn:microsoft.com/office/officeart/2005/8/layout/vList5"/>
    <dgm:cxn modelId="{F5AA40E9-1077-4BD2-A250-317177011F0F}" type="presOf" srcId="{BCCA8702-43C3-4E48-ADE7-417A578FC5BB}" destId="{4ADA782E-2BFF-4496-9BDE-912A90516566}" srcOrd="0" destOrd="2" presId="urn:microsoft.com/office/officeart/2005/8/layout/vList5"/>
    <dgm:cxn modelId="{EFDED089-49F0-4240-B1CA-14C2B0AD119D}" type="presOf" srcId="{BBB01350-4E77-4D8E-92E9-E3640782A335}" destId="{28A310EE-263F-4CC4-B96C-0F69D3424164}" srcOrd="0" destOrd="0" presId="urn:microsoft.com/office/officeart/2005/8/layout/vList5"/>
    <dgm:cxn modelId="{E78F50DB-57A4-4480-8EAB-1FE3B11A5D92}" srcId="{F6C707BF-9620-4021-9F27-3BABE1746C5A}" destId="{CAFF8B35-A957-4BFF-A1FB-F57DFD3E3509}" srcOrd="0" destOrd="0" parTransId="{EAB3DB4B-30CF-4306-829C-B97515FD2EC3}" sibTransId="{FC5381B3-8ACA-4F77-9E11-284B6010C79C}"/>
    <dgm:cxn modelId="{34ABC114-A44B-4EAA-A3C6-2B23308917A7}" type="presOf" srcId="{61CE1A87-815E-42AB-976E-A0339ECAEAB7}" destId="{4E4462A1-E698-43DC-9E29-BDC4E157CCC1}" srcOrd="0" destOrd="1" presId="urn:microsoft.com/office/officeart/2005/8/layout/vList5"/>
    <dgm:cxn modelId="{4A522545-9EE7-4183-BB19-50EC871BEEFE}" srcId="{BBB01350-4E77-4D8E-92E9-E3640782A335}" destId="{F6C707BF-9620-4021-9F27-3BABE1746C5A}" srcOrd="1" destOrd="0" parTransId="{5E77E7F4-7145-4C7F-BE7F-6A92A7C461FF}" sibTransId="{4CA46A38-E08D-465A-B236-7D2CCCE4AC22}"/>
    <dgm:cxn modelId="{31A3106D-9A26-4431-8560-7FA0B27C1156}" type="presOf" srcId="{F6C707BF-9620-4021-9F27-3BABE1746C5A}" destId="{3795FD7F-FEE6-419B-B516-6E9CA82FA6FB}" srcOrd="0" destOrd="0" presId="urn:microsoft.com/office/officeart/2005/8/layout/vList5"/>
    <dgm:cxn modelId="{7FA92368-1802-4DB2-9C6F-9DA4B0C97B66}" srcId="{F6C707BF-9620-4021-9F27-3BABE1746C5A}" destId="{61CE1A87-815E-42AB-976E-A0339ECAEAB7}" srcOrd="1" destOrd="0" parTransId="{24C89377-6366-4204-912A-F98F0F3699D8}" sibTransId="{00BC6B4B-4DFE-4B3B-A9D5-D88363EBABB4}"/>
    <dgm:cxn modelId="{D404432E-1BF9-4062-9E5F-AB86D7ABCA48}" type="presOf" srcId="{E4A9D476-EA9A-430E-8742-73B5110CE58C}" destId="{4ADA782E-2BFF-4496-9BDE-912A90516566}" srcOrd="0" destOrd="1" presId="urn:microsoft.com/office/officeart/2005/8/layout/vList5"/>
    <dgm:cxn modelId="{5074A622-7406-439B-B737-A402D1CE0C0E}" srcId="{293A663C-B4B3-4B18-9FE0-580BF639371A}" destId="{BCCA8702-43C3-4E48-ADE7-417A578FC5BB}" srcOrd="2" destOrd="0" parTransId="{E858CA2F-741D-4CFE-B29E-268949EB27B2}" sibTransId="{89DE41C2-4FBB-4CDC-8CB5-20BD17299333}"/>
    <dgm:cxn modelId="{A7BD19AF-0073-495A-A970-C546B4016F45}" type="presParOf" srcId="{28A310EE-263F-4CC4-B96C-0F69D3424164}" destId="{4E1FD8AF-8E35-4914-A9A5-1556732C9447}" srcOrd="0" destOrd="0" presId="urn:microsoft.com/office/officeart/2005/8/layout/vList5"/>
    <dgm:cxn modelId="{6691C762-C2C6-408D-B406-FBAA8FFA8015}" type="presParOf" srcId="{4E1FD8AF-8E35-4914-A9A5-1556732C9447}" destId="{3F4295D1-BB3B-4CEF-971A-8E2D1B5FE9CB}" srcOrd="0" destOrd="0" presId="urn:microsoft.com/office/officeart/2005/8/layout/vList5"/>
    <dgm:cxn modelId="{DA296501-E186-46AF-9B6A-9401320BED8B}" type="presParOf" srcId="{4E1FD8AF-8E35-4914-A9A5-1556732C9447}" destId="{4ADA782E-2BFF-4496-9BDE-912A90516566}" srcOrd="1" destOrd="0" presId="urn:microsoft.com/office/officeart/2005/8/layout/vList5"/>
    <dgm:cxn modelId="{09BDA44B-F792-4D8D-9FF5-70FA94C25B1F}" type="presParOf" srcId="{28A310EE-263F-4CC4-B96C-0F69D3424164}" destId="{6D8DDE83-F018-4826-B910-1EF7167525E5}" srcOrd="1" destOrd="0" presId="urn:microsoft.com/office/officeart/2005/8/layout/vList5"/>
    <dgm:cxn modelId="{B85AB878-A0A4-4E3B-ADED-E9C948156BF5}" type="presParOf" srcId="{28A310EE-263F-4CC4-B96C-0F69D3424164}" destId="{A9B93A6C-9C96-4B78-94D6-7B47D217E432}" srcOrd="2" destOrd="0" presId="urn:microsoft.com/office/officeart/2005/8/layout/vList5"/>
    <dgm:cxn modelId="{199B8C5D-C02D-4D9B-A8BA-0C13FF9272C6}" type="presParOf" srcId="{A9B93A6C-9C96-4B78-94D6-7B47D217E432}" destId="{3795FD7F-FEE6-419B-B516-6E9CA82FA6FB}" srcOrd="0" destOrd="0" presId="urn:microsoft.com/office/officeart/2005/8/layout/vList5"/>
    <dgm:cxn modelId="{7683C987-E9FB-40F1-827B-B88722DED4DE}" type="presParOf" srcId="{A9B93A6C-9C96-4B78-94D6-7B47D217E432}" destId="{4E4462A1-E698-43DC-9E29-BDC4E157CCC1}" srcOrd="1" destOrd="0" presId="urn:microsoft.com/office/officeart/2005/8/layout/vList5"/>
    <dgm:cxn modelId="{5D686D0A-E50D-46CA-8993-2DF7C5E63ADC}" type="presParOf" srcId="{28A310EE-263F-4CC4-B96C-0F69D3424164}" destId="{59848BE9-544F-4EB0-94A2-596589EE8E6D}" srcOrd="3" destOrd="0" presId="urn:microsoft.com/office/officeart/2005/8/layout/vList5"/>
    <dgm:cxn modelId="{EA351F12-595E-4F81-A5BD-D2D7F99D0C85}" type="presParOf" srcId="{28A310EE-263F-4CC4-B96C-0F69D3424164}" destId="{7D496748-CBA3-4324-83E6-EE6721D7A197}" srcOrd="4" destOrd="0" presId="urn:microsoft.com/office/officeart/2005/8/layout/vList5"/>
    <dgm:cxn modelId="{E96C2623-D35F-486B-B1C3-1878A77C6249}" type="presParOf" srcId="{7D496748-CBA3-4324-83E6-EE6721D7A197}" destId="{D59B59B1-1A1C-44CC-9DC0-E63AF033D282}" srcOrd="0" destOrd="0" presId="urn:microsoft.com/office/officeart/2005/8/layout/vList5"/>
    <dgm:cxn modelId="{7C18F268-F67D-49DA-9E70-AFC9F3762B62}" type="presParOf" srcId="{7D496748-CBA3-4324-83E6-EE6721D7A197}" destId="{1A6B0482-BC56-4011-93C7-1B4AE052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B5B99-D1EA-4078-8054-4D7C91DEF7D6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E72B443-2FE0-423E-B18D-F81BB5439A1B}">
      <dgm:prSet phldrT="[Текст]"/>
      <dgm:spPr/>
      <dgm:t>
        <a:bodyPr/>
        <a:lstStyle/>
        <a:p>
          <a:r>
            <a:rPr lang="ru-RU" dirty="0" smtClean="0"/>
            <a:t>Форма  занятия:</a:t>
          </a:r>
          <a:endParaRPr lang="ru-RU" dirty="0"/>
        </a:p>
      </dgm:t>
    </dgm:pt>
    <dgm:pt modelId="{77F3245B-21B9-4D50-94C9-088E064674D8}" type="parTrans" cxnId="{80CAB4BC-72F2-47EA-92B0-4640AB642B9D}">
      <dgm:prSet/>
      <dgm:spPr/>
      <dgm:t>
        <a:bodyPr/>
        <a:lstStyle/>
        <a:p>
          <a:endParaRPr lang="ru-RU"/>
        </a:p>
      </dgm:t>
    </dgm:pt>
    <dgm:pt modelId="{06F679EC-D2E1-446E-B1F8-323B9D185891}" type="sibTrans" cxnId="{80CAB4BC-72F2-47EA-92B0-4640AB642B9D}">
      <dgm:prSet/>
      <dgm:spPr/>
      <dgm:t>
        <a:bodyPr/>
        <a:lstStyle/>
        <a:p>
          <a:endParaRPr lang="ru-RU"/>
        </a:p>
      </dgm:t>
    </dgm:pt>
    <dgm:pt modelId="{A8A09C62-F4A9-46ED-8661-7DCE7E1370A5}">
      <dgm:prSet phldrT="[Текст]"/>
      <dgm:spPr/>
      <dgm:t>
        <a:bodyPr/>
        <a:lstStyle/>
        <a:p>
          <a:r>
            <a:rPr lang="ru-RU" dirty="0" smtClean="0"/>
            <a:t> Практическое занятие</a:t>
          </a:r>
          <a:endParaRPr lang="ru-RU" dirty="0"/>
        </a:p>
      </dgm:t>
    </dgm:pt>
    <dgm:pt modelId="{29646DDD-5E30-4C36-8A4F-8462D32B5C8A}" type="parTrans" cxnId="{97DCA65F-7E6B-41BC-AB1B-7AF0AC4261F5}">
      <dgm:prSet/>
      <dgm:spPr/>
      <dgm:t>
        <a:bodyPr/>
        <a:lstStyle/>
        <a:p>
          <a:endParaRPr lang="ru-RU"/>
        </a:p>
      </dgm:t>
    </dgm:pt>
    <dgm:pt modelId="{F835D8C7-6184-4AD7-9FCE-D9B994151E8E}" type="sibTrans" cxnId="{97DCA65F-7E6B-41BC-AB1B-7AF0AC4261F5}">
      <dgm:prSet/>
      <dgm:spPr/>
      <dgm:t>
        <a:bodyPr/>
        <a:lstStyle/>
        <a:p>
          <a:endParaRPr lang="ru-RU"/>
        </a:p>
      </dgm:t>
    </dgm:pt>
    <dgm:pt modelId="{2D3800F1-71EA-4350-A30B-75585B370424}">
      <dgm:prSet phldrT="[Текст]"/>
      <dgm:spPr/>
      <dgm:t>
        <a:bodyPr/>
        <a:lstStyle/>
        <a:p>
          <a:r>
            <a:rPr lang="ru-RU" dirty="0" smtClean="0"/>
            <a:t>Форма организации работы:</a:t>
          </a:r>
          <a:endParaRPr lang="ru-RU" dirty="0"/>
        </a:p>
      </dgm:t>
    </dgm:pt>
    <dgm:pt modelId="{C281FE25-C1FC-4B9E-81CE-DA31C5351131}" type="parTrans" cxnId="{56C014B8-FF0E-42C9-A93C-E5F76464E3EB}">
      <dgm:prSet/>
      <dgm:spPr/>
      <dgm:t>
        <a:bodyPr/>
        <a:lstStyle/>
        <a:p>
          <a:endParaRPr lang="ru-RU"/>
        </a:p>
      </dgm:t>
    </dgm:pt>
    <dgm:pt modelId="{33FC4839-122D-46FF-A230-D294ABC83FC7}" type="sibTrans" cxnId="{56C014B8-FF0E-42C9-A93C-E5F76464E3EB}">
      <dgm:prSet/>
      <dgm:spPr/>
      <dgm:t>
        <a:bodyPr/>
        <a:lstStyle/>
        <a:p>
          <a:endParaRPr lang="ru-RU"/>
        </a:p>
      </dgm:t>
    </dgm:pt>
    <dgm:pt modelId="{93B460F6-9006-4227-A809-0A84C743B742}">
      <dgm:prSet phldrT="[Текст]"/>
      <dgm:spPr/>
      <dgm:t>
        <a:bodyPr/>
        <a:lstStyle/>
        <a:p>
          <a:r>
            <a:rPr lang="ru-RU" dirty="0" smtClean="0"/>
            <a:t> Индивидуальная</a:t>
          </a:r>
          <a:endParaRPr lang="ru-RU" dirty="0"/>
        </a:p>
      </dgm:t>
    </dgm:pt>
    <dgm:pt modelId="{334AEE26-6CB5-472F-9FBF-408338F9022E}" type="parTrans" cxnId="{EF95A889-6C9A-488E-99DD-2647669C8A76}">
      <dgm:prSet/>
      <dgm:spPr/>
      <dgm:t>
        <a:bodyPr/>
        <a:lstStyle/>
        <a:p>
          <a:endParaRPr lang="ru-RU"/>
        </a:p>
      </dgm:t>
    </dgm:pt>
    <dgm:pt modelId="{CF9A2E8B-118D-4F49-B2CB-E90B83CB78B1}" type="sibTrans" cxnId="{EF95A889-6C9A-488E-99DD-2647669C8A76}">
      <dgm:prSet/>
      <dgm:spPr/>
      <dgm:t>
        <a:bodyPr/>
        <a:lstStyle/>
        <a:p>
          <a:endParaRPr lang="ru-RU"/>
        </a:p>
      </dgm:t>
    </dgm:pt>
    <dgm:pt modelId="{2D0699C4-C687-4D3A-9935-253A88631444}">
      <dgm:prSet phldrT="[Текст]"/>
      <dgm:spPr/>
      <dgm:t>
        <a:bodyPr/>
        <a:lstStyle/>
        <a:p>
          <a:endParaRPr lang="ru-RU" dirty="0"/>
        </a:p>
      </dgm:t>
    </dgm:pt>
    <dgm:pt modelId="{383183B8-50FB-4C08-9495-3CFD73FBBC4F}" type="parTrans" cxnId="{A817D3FA-B812-461B-8CE1-24C094CAA05D}">
      <dgm:prSet/>
      <dgm:spPr/>
      <dgm:t>
        <a:bodyPr/>
        <a:lstStyle/>
        <a:p>
          <a:endParaRPr lang="ru-RU"/>
        </a:p>
      </dgm:t>
    </dgm:pt>
    <dgm:pt modelId="{2DA38CF0-A7D8-46E1-9584-306A232D442C}" type="sibTrans" cxnId="{A817D3FA-B812-461B-8CE1-24C094CAA05D}">
      <dgm:prSet/>
      <dgm:spPr/>
      <dgm:t>
        <a:bodyPr/>
        <a:lstStyle/>
        <a:p>
          <a:endParaRPr lang="ru-RU"/>
        </a:p>
      </dgm:t>
    </dgm:pt>
    <dgm:pt modelId="{652CD3F9-A077-449F-BE26-2408C970362D}">
      <dgm:prSet phldrT="[Текст]"/>
      <dgm:spPr/>
      <dgm:t>
        <a:bodyPr/>
        <a:lstStyle/>
        <a:p>
          <a:endParaRPr lang="ru-RU" dirty="0"/>
        </a:p>
      </dgm:t>
    </dgm:pt>
    <dgm:pt modelId="{236B6C42-8DAF-494C-902D-4FCC2AE19240}" type="parTrans" cxnId="{9144B226-17E6-4AB7-B531-88E368E47EC5}">
      <dgm:prSet/>
      <dgm:spPr/>
      <dgm:t>
        <a:bodyPr/>
        <a:lstStyle/>
        <a:p>
          <a:endParaRPr lang="ru-RU"/>
        </a:p>
      </dgm:t>
    </dgm:pt>
    <dgm:pt modelId="{D9D39734-5DB6-4197-A87D-4C72456A8AE9}" type="sibTrans" cxnId="{9144B226-17E6-4AB7-B531-88E368E47EC5}">
      <dgm:prSet/>
      <dgm:spPr/>
      <dgm:t>
        <a:bodyPr/>
        <a:lstStyle/>
        <a:p>
          <a:endParaRPr lang="ru-RU"/>
        </a:p>
      </dgm:t>
    </dgm:pt>
    <dgm:pt modelId="{C880828C-7C67-49A8-AAB7-B092444F70B3}">
      <dgm:prSet phldrT="[Текст]"/>
      <dgm:spPr/>
      <dgm:t>
        <a:bodyPr/>
        <a:lstStyle/>
        <a:p>
          <a:endParaRPr lang="ru-RU" dirty="0"/>
        </a:p>
      </dgm:t>
    </dgm:pt>
    <dgm:pt modelId="{75829551-D0C6-44B2-8526-4700AB293EEB}" type="parTrans" cxnId="{FA486FFA-ABF9-4607-B338-21DD83DA7C08}">
      <dgm:prSet/>
      <dgm:spPr/>
      <dgm:t>
        <a:bodyPr/>
        <a:lstStyle/>
        <a:p>
          <a:endParaRPr lang="ru-RU"/>
        </a:p>
      </dgm:t>
    </dgm:pt>
    <dgm:pt modelId="{0AD8E2E9-F7A2-41E5-8663-EE33C20BB7B5}" type="sibTrans" cxnId="{FA486FFA-ABF9-4607-B338-21DD83DA7C08}">
      <dgm:prSet/>
      <dgm:spPr/>
      <dgm:t>
        <a:bodyPr/>
        <a:lstStyle/>
        <a:p>
          <a:endParaRPr lang="ru-RU"/>
        </a:p>
      </dgm:t>
    </dgm:pt>
    <dgm:pt modelId="{077F9F63-4A47-4EDF-8266-413A4EC0007F}" type="pres">
      <dgm:prSet presAssocID="{AE1B5B99-D1EA-4078-8054-4D7C91DEF7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BD6D15-ABE9-4FB1-9F1F-43E443DD6331}" type="pres">
      <dgm:prSet presAssocID="{EE72B443-2FE0-423E-B18D-F81BB5439A1B}" presName="linNode" presStyleCnt="0"/>
      <dgm:spPr/>
    </dgm:pt>
    <dgm:pt modelId="{D79DA177-5C70-43AD-B955-7E15CF8CE38D}" type="pres">
      <dgm:prSet presAssocID="{EE72B443-2FE0-423E-B18D-F81BB5439A1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29F35-5042-40A0-91AF-7F47E8BD2D32}" type="pres">
      <dgm:prSet presAssocID="{EE72B443-2FE0-423E-B18D-F81BB5439A1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5BE87-216C-4F64-A012-126D53FF9182}" type="pres">
      <dgm:prSet presAssocID="{06F679EC-D2E1-446E-B1F8-323B9D185891}" presName="spacing" presStyleCnt="0"/>
      <dgm:spPr/>
    </dgm:pt>
    <dgm:pt modelId="{F49473DD-644A-4966-9BD8-FAFB379D623D}" type="pres">
      <dgm:prSet presAssocID="{2D3800F1-71EA-4350-A30B-75585B370424}" presName="linNode" presStyleCnt="0"/>
      <dgm:spPr/>
    </dgm:pt>
    <dgm:pt modelId="{727D197B-E60C-4866-B153-3C5D3F20D1FD}" type="pres">
      <dgm:prSet presAssocID="{2D3800F1-71EA-4350-A30B-75585B37042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7559-E1C0-4F97-A68F-2C3876CA6945}" type="pres">
      <dgm:prSet presAssocID="{2D3800F1-71EA-4350-A30B-75585B37042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014B8-FF0E-42C9-A93C-E5F76464E3EB}" srcId="{AE1B5B99-D1EA-4078-8054-4D7C91DEF7D6}" destId="{2D3800F1-71EA-4350-A30B-75585B370424}" srcOrd="1" destOrd="0" parTransId="{C281FE25-C1FC-4B9E-81CE-DA31C5351131}" sibTransId="{33FC4839-122D-46FF-A230-D294ABC83FC7}"/>
    <dgm:cxn modelId="{0F4C1BB5-5D3B-415C-8732-EF24AD8A64D8}" type="presOf" srcId="{C880828C-7C67-49A8-AAB7-B092444F70B3}" destId="{6BD29F35-5042-40A0-91AF-7F47E8BD2D32}" srcOrd="0" destOrd="0" presId="urn:microsoft.com/office/officeart/2005/8/layout/vList6"/>
    <dgm:cxn modelId="{4A3BAAE9-C3FA-4824-BA71-5BDE036749F0}" type="presOf" srcId="{93B460F6-9006-4227-A809-0A84C743B742}" destId="{7D5A7559-E1C0-4F97-A68F-2C3876CA6945}" srcOrd="0" destOrd="1" presId="urn:microsoft.com/office/officeart/2005/8/layout/vList6"/>
    <dgm:cxn modelId="{DF940101-E96B-471C-AD99-337AA4AB9233}" type="presOf" srcId="{2D3800F1-71EA-4350-A30B-75585B370424}" destId="{727D197B-E60C-4866-B153-3C5D3F20D1FD}" srcOrd="0" destOrd="0" presId="urn:microsoft.com/office/officeart/2005/8/layout/vList6"/>
    <dgm:cxn modelId="{88DD1D4D-2ECD-4EC1-AA77-5F6794791F9C}" type="presOf" srcId="{AE1B5B99-D1EA-4078-8054-4D7C91DEF7D6}" destId="{077F9F63-4A47-4EDF-8266-413A4EC0007F}" srcOrd="0" destOrd="0" presId="urn:microsoft.com/office/officeart/2005/8/layout/vList6"/>
    <dgm:cxn modelId="{BDDB72FA-B6B7-42EF-A8CA-41CF92D786C8}" type="presOf" srcId="{2D0699C4-C687-4D3A-9935-253A88631444}" destId="{7D5A7559-E1C0-4F97-A68F-2C3876CA6945}" srcOrd="0" destOrd="2" presId="urn:microsoft.com/office/officeart/2005/8/layout/vList6"/>
    <dgm:cxn modelId="{EF95A889-6C9A-488E-99DD-2647669C8A76}" srcId="{2D3800F1-71EA-4350-A30B-75585B370424}" destId="{93B460F6-9006-4227-A809-0A84C743B742}" srcOrd="1" destOrd="0" parTransId="{334AEE26-6CB5-472F-9FBF-408338F9022E}" sibTransId="{CF9A2E8B-118D-4F49-B2CB-E90B83CB78B1}"/>
    <dgm:cxn modelId="{FA486FFA-ABF9-4607-B338-21DD83DA7C08}" srcId="{EE72B443-2FE0-423E-B18D-F81BB5439A1B}" destId="{C880828C-7C67-49A8-AAB7-B092444F70B3}" srcOrd="0" destOrd="0" parTransId="{75829551-D0C6-44B2-8526-4700AB293EEB}" sibTransId="{0AD8E2E9-F7A2-41E5-8663-EE33C20BB7B5}"/>
    <dgm:cxn modelId="{97DCA65F-7E6B-41BC-AB1B-7AF0AC4261F5}" srcId="{EE72B443-2FE0-423E-B18D-F81BB5439A1B}" destId="{A8A09C62-F4A9-46ED-8661-7DCE7E1370A5}" srcOrd="1" destOrd="0" parTransId="{29646DDD-5E30-4C36-8A4F-8462D32B5C8A}" sibTransId="{F835D8C7-6184-4AD7-9FCE-D9B994151E8E}"/>
    <dgm:cxn modelId="{4DF52530-3D46-4D5E-A855-7CE758FF13AB}" type="presOf" srcId="{EE72B443-2FE0-423E-B18D-F81BB5439A1B}" destId="{D79DA177-5C70-43AD-B955-7E15CF8CE38D}" srcOrd="0" destOrd="0" presId="urn:microsoft.com/office/officeart/2005/8/layout/vList6"/>
    <dgm:cxn modelId="{A817D3FA-B812-461B-8CE1-24C094CAA05D}" srcId="{2D3800F1-71EA-4350-A30B-75585B370424}" destId="{2D0699C4-C687-4D3A-9935-253A88631444}" srcOrd="2" destOrd="0" parTransId="{383183B8-50FB-4C08-9495-3CFD73FBBC4F}" sibTransId="{2DA38CF0-A7D8-46E1-9584-306A232D442C}"/>
    <dgm:cxn modelId="{9EE10DAB-1C4C-494A-8A5E-7F9410929E86}" type="presOf" srcId="{A8A09C62-F4A9-46ED-8661-7DCE7E1370A5}" destId="{6BD29F35-5042-40A0-91AF-7F47E8BD2D32}" srcOrd="0" destOrd="1" presId="urn:microsoft.com/office/officeart/2005/8/layout/vList6"/>
    <dgm:cxn modelId="{E3AAC541-147C-4AAA-9DE5-FFCD4437C9AB}" type="presOf" srcId="{652CD3F9-A077-449F-BE26-2408C970362D}" destId="{7D5A7559-E1C0-4F97-A68F-2C3876CA6945}" srcOrd="0" destOrd="0" presId="urn:microsoft.com/office/officeart/2005/8/layout/vList6"/>
    <dgm:cxn modelId="{9144B226-17E6-4AB7-B531-88E368E47EC5}" srcId="{2D3800F1-71EA-4350-A30B-75585B370424}" destId="{652CD3F9-A077-449F-BE26-2408C970362D}" srcOrd="0" destOrd="0" parTransId="{236B6C42-8DAF-494C-902D-4FCC2AE19240}" sibTransId="{D9D39734-5DB6-4197-A87D-4C72456A8AE9}"/>
    <dgm:cxn modelId="{80CAB4BC-72F2-47EA-92B0-4640AB642B9D}" srcId="{AE1B5B99-D1EA-4078-8054-4D7C91DEF7D6}" destId="{EE72B443-2FE0-423E-B18D-F81BB5439A1B}" srcOrd="0" destOrd="0" parTransId="{77F3245B-21B9-4D50-94C9-088E064674D8}" sibTransId="{06F679EC-D2E1-446E-B1F8-323B9D185891}"/>
    <dgm:cxn modelId="{24A1CB90-54CE-47D4-9662-45E15A3C56FF}" type="presParOf" srcId="{077F9F63-4A47-4EDF-8266-413A4EC0007F}" destId="{9DBD6D15-ABE9-4FB1-9F1F-43E443DD6331}" srcOrd="0" destOrd="0" presId="urn:microsoft.com/office/officeart/2005/8/layout/vList6"/>
    <dgm:cxn modelId="{BBAC5978-D9C4-4993-A912-7D78F5DCA0A2}" type="presParOf" srcId="{9DBD6D15-ABE9-4FB1-9F1F-43E443DD6331}" destId="{D79DA177-5C70-43AD-B955-7E15CF8CE38D}" srcOrd="0" destOrd="0" presId="urn:microsoft.com/office/officeart/2005/8/layout/vList6"/>
    <dgm:cxn modelId="{D8FA8302-3C95-4DE8-A057-8D7D44F49287}" type="presParOf" srcId="{9DBD6D15-ABE9-4FB1-9F1F-43E443DD6331}" destId="{6BD29F35-5042-40A0-91AF-7F47E8BD2D32}" srcOrd="1" destOrd="0" presId="urn:microsoft.com/office/officeart/2005/8/layout/vList6"/>
    <dgm:cxn modelId="{C5B7880A-7D0D-4DB2-97D6-8CA42FB5903D}" type="presParOf" srcId="{077F9F63-4A47-4EDF-8266-413A4EC0007F}" destId="{2445BE87-216C-4F64-A012-126D53FF9182}" srcOrd="1" destOrd="0" presId="urn:microsoft.com/office/officeart/2005/8/layout/vList6"/>
    <dgm:cxn modelId="{65A55AF8-3BA8-4AF8-8AC5-FDC6D8A8C450}" type="presParOf" srcId="{077F9F63-4A47-4EDF-8266-413A4EC0007F}" destId="{F49473DD-644A-4966-9BD8-FAFB379D623D}" srcOrd="2" destOrd="0" presId="urn:microsoft.com/office/officeart/2005/8/layout/vList6"/>
    <dgm:cxn modelId="{10CD8573-7CCE-4EBB-9F37-B5477F8A5AE7}" type="presParOf" srcId="{F49473DD-644A-4966-9BD8-FAFB379D623D}" destId="{727D197B-E60C-4866-B153-3C5D3F20D1FD}" srcOrd="0" destOrd="0" presId="urn:microsoft.com/office/officeart/2005/8/layout/vList6"/>
    <dgm:cxn modelId="{CCAF1349-7613-4166-976B-37066F5ABB70}" type="presParOf" srcId="{F49473DD-644A-4966-9BD8-FAFB379D623D}" destId="{7D5A7559-E1C0-4F97-A68F-2C3876CA69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A782E-2BFF-4496-9BDE-912A90516566}">
      <dsp:nvSpPr>
        <dsp:cNvPr id="0" name=""/>
        <dsp:cNvSpPr/>
      </dsp:nvSpPr>
      <dsp:spPr>
        <a:xfrm rot="5400000">
          <a:off x="5030302" y="-1924046"/>
          <a:ext cx="1131651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Изучить технику масляной живописи и используемые художественные материалы.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Познакомить с этапами работы масляными красками.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Побуждать к созданию творческих работ маслом, выполняя работу «Морской пейзаж»</a:t>
          </a:r>
          <a:endParaRPr lang="ru-RU" sz="1400" kern="1200" dirty="0"/>
        </a:p>
      </dsp:txBody>
      <dsp:txXfrm rot="-5400000">
        <a:off x="2962656" y="198843"/>
        <a:ext cx="5211701" cy="1021165"/>
      </dsp:txXfrm>
    </dsp:sp>
    <dsp:sp modelId="{3F4295D1-BB3B-4CEF-971A-8E2D1B5FE9CB}">
      <dsp:nvSpPr>
        <dsp:cNvPr id="0" name=""/>
        <dsp:cNvSpPr/>
      </dsp:nvSpPr>
      <dsp:spPr>
        <a:xfrm>
          <a:off x="0" y="2143"/>
          <a:ext cx="2962656" cy="14145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Образовательные:</a:t>
          </a:r>
          <a:endParaRPr lang="ru-RU" sz="2400" kern="1200" dirty="0"/>
        </a:p>
      </dsp:txBody>
      <dsp:txXfrm>
        <a:off x="69053" y="71196"/>
        <a:ext cx="2824550" cy="1276458"/>
      </dsp:txXfrm>
    </dsp:sp>
    <dsp:sp modelId="{4E4462A1-E698-43DC-9E29-BDC4E157CCC1}">
      <dsp:nvSpPr>
        <dsp:cNvPr id="0" name=""/>
        <dsp:cNvSpPr/>
      </dsp:nvSpPr>
      <dsp:spPr>
        <a:xfrm rot="5400000">
          <a:off x="5030302" y="-438753"/>
          <a:ext cx="1131651" cy="5266944"/>
        </a:xfrm>
        <a:prstGeom prst="round2SameRect">
          <a:avLst/>
        </a:prstGeom>
        <a:solidFill>
          <a:schemeClr val="accent2">
            <a:tint val="40000"/>
            <a:alpha val="90000"/>
            <a:hueOff val="-726289"/>
            <a:satOff val="-67"/>
            <a:lumOff val="1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Развивать пространственное воображение через передачу  плановости.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Развивать художественный вкус и собственный авторский стиль исполнения работ</a:t>
          </a:r>
          <a:endParaRPr lang="ru-RU" sz="1400" kern="1200" dirty="0"/>
        </a:p>
      </dsp:txBody>
      <dsp:txXfrm rot="-5400000">
        <a:off x="2962656" y="1684136"/>
        <a:ext cx="5211701" cy="1021165"/>
      </dsp:txXfrm>
    </dsp:sp>
    <dsp:sp modelId="{3795FD7F-FEE6-419B-B516-6E9CA82FA6FB}">
      <dsp:nvSpPr>
        <dsp:cNvPr id="0" name=""/>
        <dsp:cNvSpPr/>
      </dsp:nvSpPr>
      <dsp:spPr>
        <a:xfrm>
          <a:off x="0" y="1487436"/>
          <a:ext cx="2962656" cy="1414564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Развивающие:</a:t>
          </a:r>
          <a:endParaRPr lang="ru-RU" sz="2400" kern="1200" dirty="0"/>
        </a:p>
      </dsp:txBody>
      <dsp:txXfrm>
        <a:off x="69053" y="1556489"/>
        <a:ext cx="2824550" cy="1276458"/>
      </dsp:txXfrm>
    </dsp:sp>
    <dsp:sp modelId="{1A6B0482-BC56-4011-93C7-1B4AE05252C9}">
      <dsp:nvSpPr>
        <dsp:cNvPr id="0" name=""/>
        <dsp:cNvSpPr/>
      </dsp:nvSpPr>
      <dsp:spPr>
        <a:xfrm rot="5400000">
          <a:off x="5030302" y="1046539"/>
          <a:ext cx="1131651" cy="5266944"/>
        </a:xfrm>
        <a:prstGeom prst="round2SameRect">
          <a:avLst/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Формировать навыки и умение работы живописными материалами.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Воспитывать чувство причастности к огромному миру искусства через создание своих собственных художественных произведений.</a:t>
          </a:r>
          <a:endParaRPr lang="ru-RU" sz="1400" kern="1200" dirty="0"/>
        </a:p>
      </dsp:txBody>
      <dsp:txXfrm rot="-5400000">
        <a:off x="2962656" y="3169429"/>
        <a:ext cx="5211701" cy="1021165"/>
      </dsp:txXfrm>
    </dsp:sp>
    <dsp:sp modelId="{D59B59B1-1A1C-44CC-9DC0-E63AF033D282}">
      <dsp:nvSpPr>
        <dsp:cNvPr id="0" name=""/>
        <dsp:cNvSpPr/>
      </dsp:nvSpPr>
      <dsp:spPr>
        <a:xfrm>
          <a:off x="0" y="2972729"/>
          <a:ext cx="2962656" cy="1414564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400" kern="1200" dirty="0" smtClean="0"/>
            <a:t>Воспитательные:</a:t>
          </a:r>
          <a:endParaRPr lang="ru-RU" sz="2400" kern="1200" dirty="0"/>
        </a:p>
      </dsp:txBody>
      <dsp:txXfrm>
        <a:off x="69053" y="3041782"/>
        <a:ext cx="2824550" cy="1276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29F35-5042-40A0-91AF-7F47E8BD2D32}">
      <dsp:nvSpPr>
        <dsp:cNvPr id="0" name=""/>
        <dsp:cNvSpPr/>
      </dsp:nvSpPr>
      <dsp:spPr>
        <a:xfrm>
          <a:off x="3024336" y="481"/>
          <a:ext cx="4536504" cy="18767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 Практическое занятие</a:t>
          </a:r>
          <a:endParaRPr lang="ru-RU" sz="2700" kern="1200" dirty="0"/>
        </a:p>
      </dsp:txBody>
      <dsp:txXfrm>
        <a:off x="3024336" y="235073"/>
        <a:ext cx="3832728" cy="1407552"/>
      </dsp:txXfrm>
    </dsp:sp>
    <dsp:sp modelId="{D79DA177-5C70-43AD-B955-7E15CF8CE38D}">
      <dsp:nvSpPr>
        <dsp:cNvPr id="0" name=""/>
        <dsp:cNvSpPr/>
      </dsp:nvSpPr>
      <dsp:spPr>
        <a:xfrm>
          <a:off x="0" y="481"/>
          <a:ext cx="3024336" cy="1876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Форма  занятия:</a:t>
          </a:r>
          <a:endParaRPr lang="ru-RU" sz="3200" kern="1200" dirty="0"/>
        </a:p>
      </dsp:txBody>
      <dsp:txXfrm>
        <a:off x="91615" y="92096"/>
        <a:ext cx="2841106" cy="1693506"/>
      </dsp:txXfrm>
    </dsp:sp>
    <dsp:sp modelId="{7D5A7559-E1C0-4F97-A68F-2C3876CA6945}">
      <dsp:nvSpPr>
        <dsp:cNvPr id="0" name=""/>
        <dsp:cNvSpPr/>
      </dsp:nvSpPr>
      <dsp:spPr>
        <a:xfrm>
          <a:off x="3024336" y="2064891"/>
          <a:ext cx="4536504" cy="18767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15671"/>
            <a:satOff val="-9408"/>
            <a:lumOff val="102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15671"/>
              <a:satOff val="-9408"/>
              <a:lumOff val="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 Индивидуальная</a:t>
          </a:r>
          <a:endParaRPr lang="ru-RU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/>
        </a:p>
      </dsp:txBody>
      <dsp:txXfrm>
        <a:off x="3024336" y="2299483"/>
        <a:ext cx="3832728" cy="1407552"/>
      </dsp:txXfrm>
    </dsp:sp>
    <dsp:sp modelId="{727D197B-E60C-4866-B153-3C5D3F20D1FD}">
      <dsp:nvSpPr>
        <dsp:cNvPr id="0" name=""/>
        <dsp:cNvSpPr/>
      </dsp:nvSpPr>
      <dsp:spPr>
        <a:xfrm>
          <a:off x="0" y="2064891"/>
          <a:ext cx="3024336" cy="1876736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Форма организации работы:</a:t>
          </a:r>
          <a:endParaRPr lang="ru-RU" sz="3200" kern="1200" dirty="0"/>
        </a:p>
      </dsp:txBody>
      <dsp:txXfrm>
        <a:off x="91615" y="2156506"/>
        <a:ext cx="2841106" cy="1693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BFBD8-5E70-4BD4-BB7D-E936241862A0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355E5D-2544-40C3-B715-02922AB8A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99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8B4CAD-4585-4870-A5D7-C2C1BF3A713D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E950-33D6-465D-BA34-4BDE1705726E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AA44D-5E77-402A-BAD6-9BFE7F48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1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7AC3-2E64-466F-B94F-0C6C97C46886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808C2-43E8-4AF4-90C5-9288BD2A4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0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0035-1B55-489E-B837-E25751E083C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FB4D6-7983-440F-AFAF-35EFC4FF6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0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3C9B-23A6-4261-AEA0-CACB6876652C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571E-D5B8-450B-A94B-607CD9C21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1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6F3A-77CD-4A30-AFFA-CC7170880524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1CF8-86D5-45F4-A722-15C1CA09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9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357F-8E81-4206-BFBC-24F7A8C12C81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54BD-730F-4F48-92C6-A69F42811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23D-CF48-4338-8D58-97F0759228A2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31E9-3301-4206-B182-8ADCF11E7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3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A8A0-33F0-47E4-97D6-2EE1FC89D068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152D-C21F-414E-A3E1-EB883EACE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2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B913-2103-42B0-9652-B01FC0021AE4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F7B8-9BEA-4F8B-AA5E-62D39F8D4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6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A799-98B2-44EE-A21C-95930F8D29E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DB22-F29C-4306-850C-EC750AAA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0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C9A7D-3649-4414-813E-56CDD1314301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9F52-6640-42FC-B5E9-DE8E442CC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754BE-D9F1-4A84-9755-2235539DB51B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920FE-21DA-41E2-A088-ECC93CB56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Презентация занятия</a:t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«МОРСКОЙ ПЕЙЗАЖ»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ru-RU" sz="2000" dirty="0" smtClean="0"/>
              <a:t>Муниципальное</a:t>
            </a:r>
          </a:p>
          <a:p>
            <a:pPr marR="0"/>
            <a:r>
              <a:rPr lang="ru-RU" sz="2000" dirty="0" smtClean="0"/>
              <a:t>образовательное учреждение</a:t>
            </a:r>
          </a:p>
          <a:p>
            <a:pPr marR="0"/>
            <a:r>
              <a:rPr lang="ru-RU" sz="2000" dirty="0" smtClean="0"/>
              <a:t>дополнительного образования детей </a:t>
            </a:r>
          </a:p>
          <a:p>
            <a:pPr marR="0"/>
            <a:r>
              <a:rPr lang="ru-RU" sz="2000" dirty="0" smtClean="0"/>
              <a:t>Центр детского творчества</a:t>
            </a:r>
          </a:p>
          <a:p>
            <a:pPr marR="0"/>
            <a:r>
              <a:rPr lang="ru-RU" sz="2000" dirty="0" smtClean="0"/>
              <a:t>подготовила Бугаенко Инна Петровна</a:t>
            </a:r>
          </a:p>
          <a:p>
            <a:pPr marR="0"/>
            <a:r>
              <a:rPr lang="ru-RU" sz="2000" dirty="0" smtClean="0"/>
              <a:t>педагог дополнительного образования</a:t>
            </a:r>
          </a:p>
          <a:p>
            <a:pPr marR="0"/>
            <a:r>
              <a:rPr lang="ru-RU" sz="2000" dirty="0" smtClean="0"/>
              <a:t>г. </a:t>
            </a:r>
            <a:r>
              <a:rPr lang="ru-RU" sz="2000" smtClean="0"/>
              <a:t>Приозерск </a:t>
            </a:r>
            <a:r>
              <a:rPr lang="ru-RU" sz="2000" smtClean="0"/>
              <a:t>2016 г</a:t>
            </a:r>
            <a:endParaRPr lang="ru-RU" sz="2000" smtClean="0"/>
          </a:p>
        </p:txBody>
      </p:sp>
      <p:pic>
        <p:nvPicPr>
          <p:cNvPr id="1026" name="Picture 2" descr="D:\Фото\Осень 2014\2014-09-25 12.42.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2147240" cy="292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2. Основная </a:t>
            </a:r>
            <a:r>
              <a:rPr lang="ru-RU" dirty="0" smtClean="0"/>
              <a:t>часть</a:t>
            </a:r>
            <a:br>
              <a:rPr lang="ru-RU" dirty="0" smtClean="0"/>
            </a:br>
            <a:r>
              <a:rPr lang="ru-RU" sz="3100" b="1" dirty="0"/>
              <a:t>В</a:t>
            </a:r>
            <a:r>
              <a:rPr lang="ru-RU" sz="3100" b="1" dirty="0" smtClean="0"/>
              <a:t>ведение нового образовательного материала</a:t>
            </a:r>
            <a:endParaRPr lang="ru-RU" sz="3100" b="1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98663"/>
            <a:ext cx="2635250" cy="198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2654300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984625"/>
            <a:ext cx="25225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25923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211263"/>
          </a:xfrm>
        </p:spPr>
        <p:txBody>
          <a:bodyPr/>
          <a:lstStyle/>
          <a:p>
            <a:pPr algn="ctr"/>
            <a:r>
              <a:rPr lang="ru-RU" sz="2800" b="1" smtClean="0"/>
              <a:t>Практическая часть</a:t>
            </a:r>
            <a:br>
              <a:rPr lang="ru-RU" sz="2800" b="1" smtClean="0"/>
            </a:br>
            <a:r>
              <a:rPr lang="ru-RU" sz="2400" smtClean="0"/>
              <a:t>Грунтовка холста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48" r="37047"/>
          <a:stretch>
            <a:fillRect/>
          </a:stretch>
        </p:blipFill>
        <p:spPr>
          <a:xfrm>
            <a:off x="684213" y="1993900"/>
            <a:ext cx="3867150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21526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/>
              <a:t>Обсуждение репродукций И.Айвазовского.</a:t>
            </a:r>
            <a:br>
              <a:rPr lang="ru-RU" sz="2800" b="1" smtClean="0"/>
            </a:br>
            <a:r>
              <a:rPr lang="ru-RU" sz="2800" b="1" smtClean="0"/>
              <a:t>Создание эскизов. Контурный набросок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0900" y="3235325"/>
            <a:ext cx="2362200" cy="178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24050"/>
            <a:ext cx="22764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24050"/>
            <a:ext cx="22669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/>
              <a:t>Установление тона (нанесение основных цветовых отношений )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2286000" cy="3046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41488"/>
            <a:ext cx="2305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3238"/>
            <a:ext cx="22669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/>
            <a:r>
              <a:rPr lang="ru-RU" sz="2800" b="1" smtClean="0"/>
              <a:t>Построение цвета и </a:t>
            </a:r>
            <a:br>
              <a:rPr lang="ru-RU" sz="2800" b="1" smtClean="0"/>
            </a:br>
            <a:r>
              <a:rPr lang="ru-RU" sz="2800" b="1" smtClean="0"/>
              <a:t>формы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81075"/>
            <a:ext cx="2303462" cy="306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749675"/>
            <a:ext cx="2141537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25538"/>
            <a:ext cx="22669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36975"/>
            <a:ext cx="496887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917700"/>
            <a:ext cx="8064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/>
              <a:t>Завершение работы 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16113"/>
            <a:ext cx="2257425" cy="301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28800"/>
            <a:ext cx="2305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885950"/>
            <a:ext cx="22574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2524125" cy="189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36613"/>
            <a:ext cx="24003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2030412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3644900"/>
            <a:ext cx="24574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858838"/>
            <a:ext cx="265588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D:\Фото\Осень 2014\20140923_1321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80" y="3573016"/>
            <a:ext cx="2655821" cy="1991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3. Заключительная часть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4" b="1208"/>
          <a:stretch>
            <a:fillRect/>
          </a:stretch>
        </p:blipFill>
        <p:spPr bwMode="auto">
          <a:xfrm>
            <a:off x="971550" y="3054350"/>
            <a:ext cx="1944688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/>
          <a:stretch/>
        </p:blipFill>
        <p:spPr bwMode="auto">
          <a:xfrm>
            <a:off x="6646344" y="3010862"/>
            <a:ext cx="1993948" cy="3010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Фото\Осень 2014\20140923_15035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935163"/>
            <a:ext cx="4104456" cy="3078343"/>
          </a:xfrm>
          <a:effectLst>
            <a:softEdge rad="112500"/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/>
              <a:t>Планируемые результаты занятия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Предметные: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/>
              <a:t>По </a:t>
            </a:r>
            <a:r>
              <a:rPr lang="ru-RU" sz="2800" b="1" dirty="0"/>
              <a:t>окончанию данного занятия, обучающиеся будут: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знать </a:t>
            </a:r>
            <a:r>
              <a:rPr lang="ru-RU" dirty="0"/>
              <a:t>особенности, приёмы и методы масляной живописи;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ориентироваться </a:t>
            </a:r>
            <a:r>
              <a:rPr lang="ru-RU" dirty="0"/>
              <a:t>в выборе нужных материалов для живописи маслом;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знать </a:t>
            </a:r>
            <a:r>
              <a:rPr lang="ru-RU" dirty="0"/>
              <a:t>основные этапы в работе над творческой работой маслом;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ориентироваться </a:t>
            </a:r>
            <a:r>
              <a:rPr lang="ru-RU" dirty="0"/>
              <a:t>в лучших произведениях искусств в технике масляной живописи;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уметь </a:t>
            </a:r>
            <a:r>
              <a:rPr lang="ru-RU" dirty="0"/>
              <a:t>правильно загрунтовать холст и поэтапно выполнить работу маслом;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уметь </a:t>
            </a:r>
            <a:r>
              <a:rPr lang="ru-RU" dirty="0"/>
              <a:t>выбрать свой творческий авторский стиль в выполнении работы.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Состав учебной группы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smtClean="0"/>
              <a:t>11 обучающихся (10 девочек, 1 мальчик)</a:t>
            </a:r>
          </a:p>
          <a:p>
            <a:pPr algn="ctr"/>
            <a:r>
              <a:rPr lang="ru-RU" sz="3200" smtClean="0"/>
              <a:t> Группа  III  года обучения (11-14 лет)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Метапредметные: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/>
              <a:t>По окончанию данного задания, обучающиеся будут способны: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Выполнять </a:t>
            </a:r>
            <a:r>
              <a:rPr lang="ru-RU" dirty="0"/>
              <a:t>задание по инструкции педагога;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Развивать </a:t>
            </a:r>
            <a:r>
              <a:rPr lang="ru-RU" dirty="0"/>
              <a:t>художественный вкус и собственный авторский стиль исполнения работ;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Самостоятельно </a:t>
            </a:r>
            <a:r>
              <a:rPr lang="ru-RU" dirty="0"/>
              <a:t>оценить произведение искусств с точки зрения цветового колорита;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Развивать </a:t>
            </a:r>
            <a:r>
              <a:rPr lang="ru-RU" dirty="0"/>
              <a:t>пространственное воображение через передачу  плановости в работе.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Личностные: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/>
              <a:t>По окончанию данного задания, обучающиеся смогут: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Владеть </a:t>
            </a:r>
            <a:r>
              <a:rPr lang="ru-RU" dirty="0"/>
              <a:t>навыками работы масляными красками;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Оценить </a:t>
            </a:r>
            <a:r>
              <a:rPr lang="ru-RU" dirty="0"/>
              <a:t>достоинства и недостатки собственной работы;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Проанализировать </a:t>
            </a:r>
            <a:r>
              <a:rPr lang="ru-RU" dirty="0"/>
              <a:t>работы других обучающихся;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Воспитывать </a:t>
            </a:r>
            <a:r>
              <a:rPr lang="ru-RU" dirty="0"/>
              <a:t>чувство причастности к огромному миру искусства через создание своих собственных художественных произведений.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331913" y="2690813"/>
            <a:ext cx="7127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/>
              <a:t>На данном занятии  результативность будет определяется  при помощи анализа работ педагогом и обучающимися  и  самоанализа своей работы каждым обучающимся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81038"/>
            <a:ext cx="26765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Методы, технологии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/>
              <a:t>словесно-наглядный (устное изложение с показом репродукций и фотографий ) и </a:t>
            </a:r>
            <a:endParaRPr lang="ru-RU" sz="3600" dirty="0" smtClean="0"/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/>
              <a:t>практический </a:t>
            </a:r>
            <a:r>
              <a:rPr lang="ru-RU" sz="3600" dirty="0"/>
              <a:t>(выполнение работы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Материально-техническое оснащение занятия: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аудитория </a:t>
            </a:r>
            <a:r>
              <a:rPr lang="ru-RU" dirty="0"/>
              <a:t>(9×12)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мебель</a:t>
            </a:r>
            <a:r>
              <a:rPr lang="ru-RU" dirty="0"/>
              <a:t>: 9 учебных столов, 18 стульев, стол для педагога, шкаф для принадлежностей.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учебное </a:t>
            </a:r>
            <a:r>
              <a:rPr lang="ru-RU" dirty="0"/>
              <a:t>оборудование: учебная доска, 12 мольбертов.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технические </a:t>
            </a:r>
            <a:r>
              <a:rPr lang="ru-RU" dirty="0"/>
              <a:t>средства обучения: персональный компьютер, магнитола.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наглядный </a:t>
            </a:r>
            <a:r>
              <a:rPr lang="ru-RU" dirty="0"/>
              <a:t>и раздаточный материал: репродукции </a:t>
            </a:r>
            <a:r>
              <a:rPr lang="ru-RU" dirty="0" err="1"/>
              <a:t>И.Репин</a:t>
            </a:r>
            <a:r>
              <a:rPr lang="ru-RU" dirty="0"/>
              <a:t> «Девочка с букетом», </a:t>
            </a:r>
            <a:r>
              <a:rPr lang="ru-RU" dirty="0" err="1"/>
              <a:t>И.Грабарь</a:t>
            </a:r>
            <a:r>
              <a:rPr lang="ru-RU" dirty="0"/>
              <a:t> «Мартовский снег», </a:t>
            </a:r>
            <a:r>
              <a:rPr lang="ru-RU" dirty="0" err="1"/>
              <a:t>И.Левитан</a:t>
            </a:r>
            <a:r>
              <a:rPr lang="ru-RU" dirty="0"/>
              <a:t> «Берёзовая роща», </a:t>
            </a:r>
            <a:r>
              <a:rPr lang="ru-RU" dirty="0" err="1"/>
              <a:t>В.Ван</a:t>
            </a:r>
            <a:r>
              <a:rPr lang="ru-RU" dirty="0"/>
              <a:t> Гог «Море в Сен-Мари», презентация на компьютере работ </a:t>
            </a:r>
            <a:r>
              <a:rPr lang="ru-RU" dirty="0" err="1"/>
              <a:t>И.Айвазовского</a:t>
            </a:r>
            <a:r>
              <a:rPr lang="ru-RU" dirty="0"/>
              <a:t> «Чёрное море», «Девятый вал», др., собственные работы, наглядные пособия – «Цветовой круг», «Тёплые и холодные цвета».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канцелярские </a:t>
            </a:r>
            <a:r>
              <a:rPr lang="ru-RU" dirty="0"/>
              <a:t>принадлежности: холст на подрамнике или плотный картон, грунт, набор масляных красок, деревянная палитра, набор щетинистых или искусственных кистей, льняное масло, растворитель.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 	</a:t>
            </a:r>
            <a:r>
              <a:rPr lang="ru-RU" sz="3800" b="1" dirty="0"/>
              <a:t>Литература, использованная педагогом для подготовки к занятию: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1</a:t>
            </a:r>
            <a:r>
              <a:rPr lang="ru-RU" sz="3500" dirty="0" smtClean="0"/>
              <a:t>.	Малыхина </a:t>
            </a:r>
            <a:r>
              <a:rPr lang="ru-RU" sz="3500" dirty="0"/>
              <a:t>Л.Б., </a:t>
            </a:r>
            <a:r>
              <a:rPr lang="ru-RU" sz="3500" dirty="0" err="1"/>
              <a:t>Конасова</a:t>
            </a:r>
            <a:r>
              <a:rPr lang="ru-RU" sz="3500" dirty="0"/>
              <a:t> Н.Ю., </a:t>
            </a:r>
            <a:r>
              <a:rPr lang="ru-RU" sz="3500" dirty="0" err="1"/>
              <a:t>Бочманова</a:t>
            </a:r>
            <a:r>
              <a:rPr lang="ru-RU" sz="3500" dirty="0"/>
              <a:t> Н.И.  «Аттестация педагога дополнительного образования». – М.: Планета, 2011.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 smtClean="0"/>
              <a:t>2.	Малыхина </a:t>
            </a:r>
            <a:r>
              <a:rPr lang="ru-RU" sz="3500" dirty="0"/>
              <a:t>Л.Б. Методики анализа учебных занятий в системе дополнительного образования детей. // Дополнительное образование и воспитание: Научно-методический журнал. – М.: «Витязь-М», 2010.  - №11.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 smtClean="0"/>
              <a:t>3.	Основы </a:t>
            </a:r>
            <a:r>
              <a:rPr lang="ru-RU" sz="3500" dirty="0"/>
              <a:t>живописи. Полный курс живописи и рисунка/ Под ред. </a:t>
            </a:r>
            <a:r>
              <a:rPr lang="ru-RU" sz="3500" dirty="0" err="1"/>
              <a:t>О.Вартановой</a:t>
            </a:r>
            <a:r>
              <a:rPr lang="ru-RU" sz="3500" dirty="0"/>
              <a:t>. – СПб.: АОЗТ </a:t>
            </a:r>
            <a:r>
              <a:rPr lang="ru-RU" sz="3500" dirty="0" err="1"/>
              <a:t>Весант</a:t>
            </a:r>
            <a:r>
              <a:rPr lang="ru-RU" sz="3500" dirty="0"/>
              <a:t>, 1994. – 136 с.: ил.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 smtClean="0"/>
              <a:t>4.	Кузин </a:t>
            </a:r>
            <a:r>
              <a:rPr lang="ru-RU" sz="3500" dirty="0"/>
              <a:t>В.С., </a:t>
            </a:r>
            <a:r>
              <a:rPr lang="ru-RU" sz="3500" dirty="0" err="1"/>
              <a:t>Кубышкина</a:t>
            </a:r>
            <a:r>
              <a:rPr lang="ru-RU" sz="3500" dirty="0"/>
              <a:t> Э.И. Изобразительное искусство в начальной школе:  В 2ч. – 4-е изд., - М.: Дрофа, 2001. – 128с.: ил.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 smtClean="0"/>
              <a:t>5.	Энциклопедия </a:t>
            </a:r>
            <a:r>
              <a:rPr lang="ru-RU" sz="3500" dirty="0"/>
              <a:t>мировой живописи/ Под ред. </a:t>
            </a:r>
            <a:r>
              <a:rPr lang="ru-RU" sz="3500" dirty="0" err="1"/>
              <a:t>Т.Г.Петровца</a:t>
            </a:r>
            <a:r>
              <a:rPr lang="ru-RU" sz="3500" dirty="0"/>
              <a:t>, </a:t>
            </a:r>
            <a:r>
              <a:rPr lang="ru-RU" sz="3500" dirty="0" err="1"/>
              <a:t>Ю.В.Садомова</a:t>
            </a:r>
            <a:r>
              <a:rPr lang="ru-RU" sz="3500" dirty="0"/>
              <a:t>. – М.: ОЛМА – ПРЕСС, 2001. – 431с.: ил.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800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/>
              <a:t> 	Литература, рекомендованная обучающимся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1.	</a:t>
            </a:r>
            <a:r>
              <a:rPr lang="ru-RU" sz="3500" dirty="0" err="1"/>
              <a:t>Барщ</a:t>
            </a:r>
            <a:r>
              <a:rPr lang="ru-RU" sz="3500" dirty="0"/>
              <a:t> А.О. Наброски и зарисовки.- М.: Искусство. – 1970. - 165 с.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/>
              <a:t>2.	Лекции по истории искусств. – Диск МР-3 для ВУЗов и лицеев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/>
              <a:t>3.	</a:t>
            </a:r>
            <a:r>
              <a:rPr lang="ru-RU" sz="3500" dirty="0" err="1"/>
              <a:t>Порудоминский</a:t>
            </a:r>
            <a:r>
              <a:rPr lang="ru-RU" sz="3500" dirty="0"/>
              <a:t> В.И. Первая Третьяковка: / Под ред. А. Ясинского. – М.: Дет. Лит., 1979. – 127 с.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/>
              <a:t>4.	Серия «Сказки о художниках». Айвазовский. В 8 книгах. – М.: Белый город, 2004.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500" dirty="0"/>
              <a:t>5.	Серия «Мир шедевров. 100 мировых имён в искусстве». – М.: Издательский центр «Классика», 2000. – 64 с.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Тема учебного занятия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/>
              <a:t> 	</a:t>
            </a:r>
            <a:r>
              <a:rPr lang="ru-RU" sz="3200" smtClean="0"/>
              <a:t>Тема занятия: Т-5 «Живопись вокруг нас»  раздел в программе «Искусство в гармонии с природой» </a:t>
            </a:r>
          </a:p>
          <a:p>
            <a:pPr algn="ctr"/>
            <a:r>
              <a:rPr lang="ru-RU" sz="3200" smtClean="0"/>
              <a:t>тема: 5.1 «Живопись маслом»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Цель занятия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smtClean="0"/>
              <a:t>Изучение и практическое  применение в работе художественных материалов техники масляной живописи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Задачи занятия: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1935163"/>
          <a:ext cx="7560840" cy="394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План учебного занятия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935163"/>
          <a:ext cx="8280401" cy="44005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5336"/>
                <a:gridCol w="6964128"/>
                <a:gridCol w="880937"/>
              </a:tblGrid>
              <a:tr h="4700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Вводная</a:t>
                      </a:r>
                      <a:r>
                        <a:rPr lang="ru-RU" sz="2400" baseline="0" dirty="0" smtClean="0"/>
                        <a:t> часть</a:t>
                      </a:r>
                      <a:endParaRPr lang="ru-RU" sz="2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4 мин</a:t>
                      </a:r>
                      <a:endParaRPr lang="ru-RU" sz="1800" b="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Приветствие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мин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Постановка</a:t>
                      </a:r>
                      <a:r>
                        <a:rPr lang="ru-RU" sz="1800" baseline="0" dirty="0" smtClean="0"/>
                        <a:t> цели занятия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мин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64013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Основная часть</a:t>
                      </a:r>
                      <a:endParaRPr lang="ru-RU" sz="2400" b="1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80 мин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Введение нового образовательного материала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15 мин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Практическая часть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Обобщение, систематизация и закрепление материала 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Заключительная</a:t>
                      </a:r>
                      <a:r>
                        <a:rPr lang="ru-RU" sz="2400" b="1" baseline="0" dirty="0" smtClean="0"/>
                        <a:t> часть</a:t>
                      </a:r>
                      <a:endParaRPr lang="ru-RU" sz="2400" b="1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  <a:tr h="47005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Подведение итогов занятия 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91434" marR="91434" marT="45724" marB="45724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/>
              <a:t>Ход учебного занятия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1. Вводная, организационная часть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3316" name="Picture 2" descr="D:\Фото\Осень 2014\20140923_150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51482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566</Words>
  <Application>Microsoft Office PowerPoint</Application>
  <PresentationFormat>Экран (4:3)</PresentationFormat>
  <Paragraphs>110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Презентация занятия «МОРСКОЙ ПЕЙЗАЖ»</vt:lpstr>
      <vt:lpstr>Состав учебной группы</vt:lpstr>
      <vt:lpstr>Тема учебного занятия</vt:lpstr>
      <vt:lpstr>Цель занятия</vt:lpstr>
      <vt:lpstr>Задачи занятия:</vt:lpstr>
      <vt:lpstr>Презентация PowerPoint</vt:lpstr>
      <vt:lpstr>План учебного занятия </vt:lpstr>
      <vt:lpstr>Ход учебного занятия</vt:lpstr>
      <vt:lpstr>1. Вводная, организационная часть</vt:lpstr>
      <vt:lpstr>2. Основная часть Введение нового образовательного материала</vt:lpstr>
      <vt:lpstr>Практическая часть Грунтовка холста </vt:lpstr>
      <vt:lpstr>Обсуждение репродукций И.Айвазовского. Создание эскизов. Контурный набросок</vt:lpstr>
      <vt:lpstr>Установление тона (нанесение основных цветовых отношений )</vt:lpstr>
      <vt:lpstr>Построение цвета и  формы</vt:lpstr>
      <vt:lpstr>Завершение работы </vt:lpstr>
      <vt:lpstr>Презентация PowerPoint</vt:lpstr>
      <vt:lpstr>3. Заключительная часть</vt:lpstr>
      <vt:lpstr>Планируемые результаты занятия</vt:lpstr>
      <vt:lpstr>Предметные:</vt:lpstr>
      <vt:lpstr>Метапредметные:</vt:lpstr>
      <vt:lpstr>Личностные:</vt:lpstr>
      <vt:lpstr>Презентация PowerPoint</vt:lpstr>
      <vt:lpstr>Методы, технологии обучения </vt:lpstr>
      <vt:lpstr>Материально-техническое оснащение занятия: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занятия «МОРСКОЙ ПЕЙЗАЖ»</dc:title>
  <dc:creator>Инна</dc:creator>
  <cp:lastModifiedBy>Вован</cp:lastModifiedBy>
  <cp:revision>25</cp:revision>
  <dcterms:created xsi:type="dcterms:W3CDTF">2014-09-23T06:43:04Z</dcterms:created>
  <dcterms:modified xsi:type="dcterms:W3CDTF">2016-02-20T08:48:42Z</dcterms:modified>
</cp:coreProperties>
</file>