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2AFCFA0-4404-496C-B58E-1090142A60F3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402" autoAdjust="0"/>
  </p:normalViewPr>
  <p:slideViewPr>
    <p:cSldViewPr>
      <p:cViewPr varScale="1">
        <p:scale>
          <a:sx n="56" d="100"/>
          <a:sy n="56" d="100"/>
        </p:scale>
        <p:origin x="-1776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2DA2E-0375-4C6C-8B0B-A1768F8F77F1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74FAD-2A01-46E3-8FDC-D18A163FD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749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Сегодня многие люди предпочитают активный отдых. Республика Карелия с ее рекреационными ресурсами является одним из наиболее предпочтительных мест в России. Наличие такого богатого культурного и природного потенциала Карелии позволяет завоевать серьезные позиции на мировом туристском рынке. В Республике Карелия очень мало турбаз, гостиниц, также мало населенных пунктов. В Карелии очень много действующих маршрутов. Это дает возможность ездить в Карелию каждый год в разные места.</a:t>
            </a:r>
          </a:p>
          <a:p>
            <a:r>
              <a:rPr lang="ru-RU" dirty="0" smtClean="0"/>
              <a:t>В Республике Карелия есть прекрасные возможности для развития различных видов туризма, охоты и рыбалки, отдыха в коттеджах и на турбазах, лечения в санаториях в летний и зимний сезон, активного отдыха, сплава на плотах и байдарках, удовлетворения интересов любителей путешествий и ценителей прекрасного: на государственном учете находится свыше четырех тысяч культурно-исторических и природных памятников и объектов.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4FAD-2A01-46E3-8FDC-D18A163FDA5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160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летнее время любители активного туризма покоряют карельские просторы на автомобилях, джипах, </a:t>
            </a:r>
            <a:r>
              <a:rPr lang="ru-RU" dirty="0" err="1" smtClean="0"/>
              <a:t>квадроциклах</a:t>
            </a:r>
            <a:r>
              <a:rPr lang="ru-RU" dirty="0" smtClean="0"/>
              <a:t> (четырехколесных </a:t>
            </a:r>
            <a:r>
              <a:rPr lang="ru-RU" dirty="0" err="1" smtClean="0"/>
              <a:t>мотовездеходах</a:t>
            </a:r>
            <a:r>
              <a:rPr lang="ru-RU" dirty="0" smtClean="0"/>
              <a:t>), внедорожных велосипедах, сплавляются на </a:t>
            </a:r>
            <a:r>
              <a:rPr lang="ru-RU" dirty="0" err="1" smtClean="0"/>
              <a:t>рафтах</a:t>
            </a:r>
            <a:r>
              <a:rPr lang="ru-RU" dirty="0" smtClean="0"/>
              <a:t> и байдарках по рекам, взбираются на скалы, спускаются в пещеры, играют в </a:t>
            </a:r>
            <a:r>
              <a:rPr lang="ru-RU" dirty="0" err="1" smtClean="0"/>
              <a:t>страйкбол</a:t>
            </a:r>
            <a:r>
              <a:rPr lang="ru-RU" dirty="0" smtClean="0"/>
              <a:t> и пейнтбол. Зимой - устраивают сафари на снегоходах или пускаются в путешествие по лыжным маршрутам.</a:t>
            </a:r>
          </a:p>
          <a:p>
            <a:endParaRPr lang="ru-RU" dirty="0" smtClean="0"/>
          </a:p>
          <a:p>
            <a:r>
              <a:rPr lang="ru-RU" dirty="0" smtClean="0"/>
              <a:t>На всех маршрутах предусмотрены плановые стоянки для отдыха и приема пищи. Многие маршруты включают ночевки в гостевых домах.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4FAD-2A01-46E3-8FDC-D18A163FDA5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188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 следует из названия, этот вид туризма распространен в среде деловых людей. Такие поездки могут быть как рабочего характера (проведение семинара, конференции, посещение бизнес-ярмарки, участие в деловых переговорах), так и развлекательного, когда все сотрудники фирмы выезжают на природу или отправляются на экскурсию, чтобы отдохнуть и пообщаться в неформальной обстановке. Главное условие - выезд за пределы своего города и офиса.</a:t>
            </a:r>
          </a:p>
          <a:p>
            <a:r>
              <a:rPr lang="ru-RU" dirty="0" smtClean="0"/>
              <a:t>Те, кто отправляется в путешествие с целью поправить расшатанное трудовыми буднями здоровье, чаще всего прокладывают свой путь по направлению к санаториям или санаторно-курортным комплексам. Расположены они, как правило, в зеленой зоне, а то и вовсе за городом, поэтому лечебные эффекты оказывают не только старания медперсонала, но и близость к природе. Наиболее известные карельские санатории - "Белые ключи", санаторий естественного выздоровления "Клиника Кивач", первый российский курорт "</a:t>
            </a:r>
            <a:r>
              <a:rPr lang="ru-RU" dirty="0" err="1" smtClean="0"/>
              <a:t>Марциальные</a:t>
            </a:r>
            <a:r>
              <a:rPr lang="ru-RU" dirty="0" smtClean="0"/>
              <a:t> воды" и профилакторий "Русский север".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4FAD-2A01-46E3-8FDC-D18A163FDA5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775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6C6F-B275-4198-8D09-E7B659EE6888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4BB43A2-64E9-44DE-B6A9-ACD4320775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6C6F-B275-4198-8D09-E7B659EE6888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43A2-64E9-44DE-B6A9-ACD4320775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6C6F-B275-4198-8D09-E7B659EE6888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43A2-64E9-44DE-B6A9-ACD4320775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6C6F-B275-4198-8D09-E7B659EE6888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43A2-64E9-44DE-B6A9-ACD4320775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6C6F-B275-4198-8D09-E7B659EE6888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43A2-64E9-44DE-B6A9-ACD4320775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6C6F-B275-4198-8D09-E7B659EE6888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43A2-64E9-44DE-B6A9-ACD43207759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6C6F-B275-4198-8D09-E7B659EE6888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43A2-64E9-44DE-B6A9-ACD432077591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6C6F-B275-4198-8D09-E7B659EE6888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43A2-64E9-44DE-B6A9-ACD4320775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6C6F-B275-4198-8D09-E7B659EE6888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43A2-64E9-44DE-B6A9-ACD4320775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6C6F-B275-4198-8D09-E7B659EE6888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43A2-64E9-44DE-B6A9-ACD43207759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6C6F-B275-4198-8D09-E7B659EE6888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43A2-64E9-44DE-B6A9-ACD43207759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4576C6F-B275-4198-8D09-E7B659EE6888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34BB43A2-64E9-44DE-B6A9-ACD43207759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404664"/>
            <a:ext cx="5472608" cy="2795736"/>
          </a:xfrm>
        </p:spPr>
        <p:txBody>
          <a:bodyPr>
            <a:normAutofit/>
          </a:bodyPr>
          <a:lstStyle/>
          <a:p>
            <a:r>
              <a:rPr lang="ru-RU" dirty="0" smtClean="0"/>
              <a:t>Туристический  маршрут по: Карелии ; Мурманской </a:t>
            </a:r>
            <a:r>
              <a:rPr lang="ru-RU" dirty="0"/>
              <a:t>и</a:t>
            </a:r>
            <a:r>
              <a:rPr lang="ru-RU" dirty="0" smtClean="0"/>
              <a:t> Вологодской областям 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3789040"/>
            <a:ext cx="5602037" cy="3252597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Московская Татьяна Владимировна</a:t>
            </a:r>
          </a:p>
          <a:p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Учитель географии ГБОУ Школа № 709</a:t>
            </a: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Г. </a:t>
            </a:r>
            <a:r>
              <a:rPr lang="ru-RU" b="1">
                <a:ln w="50800"/>
                <a:solidFill>
                  <a:schemeClr val="bg1">
                    <a:shade val="50000"/>
                  </a:schemeClr>
                </a:solidFill>
              </a:rPr>
              <a:t>Москва 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400" b="1" dirty="0" smtClean="0"/>
              <a:t>Усадебный туризм</a:t>
            </a:r>
            <a:endParaRPr lang="ru-RU" sz="4400" b="1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Усадьба Брянчаниновых</a:t>
            </a:r>
          </a:p>
          <a:p>
            <a:r>
              <a:rPr lang="ru-RU" dirty="0"/>
              <a:t>Усадьба Несвойское</a:t>
            </a:r>
          </a:p>
          <a:p>
            <a:r>
              <a:rPr lang="ru-RU" dirty="0"/>
              <a:t>Усадьба </a:t>
            </a:r>
            <a:r>
              <a:rPr lang="ru-RU" dirty="0" err="1"/>
              <a:t>Гальских</a:t>
            </a:r>
            <a:endParaRPr lang="ru-RU" dirty="0"/>
          </a:p>
          <a:p>
            <a:r>
              <a:rPr lang="ru-RU" dirty="0"/>
              <a:t>Дом-музей И. А. Милютина</a:t>
            </a:r>
          </a:p>
          <a:p>
            <a:r>
              <a:rPr lang="ru-RU" dirty="0"/>
              <a:t>Дом-музей В.В. Верещагина</a:t>
            </a:r>
          </a:p>
          <a:p>
            <a:r>
              <a:rPr lang="ru-RU" dirty="0"/>
              <a:t>Усадьба Батюшкова и Куприна</a:t>
            </a:r>
          </a:p>
          <a:p>
            <a:r>
              <a:rPr lang="ru-RU" dirty="0"/>
              <a:t>Усадьба Владимировка</a:t>
            </a:r>
          </a:p>
          <a:p>
            <a:r>
              <a:rPr lang="ru-RU" dirty="0"/>
              <a:t>Усадьба Качаловых «</a:t>
            </a:r>
            <a:r>
              <a:rPr lang="ru-RU" dirty="0" err="1"/>
              <a:t>Хвалевское</a:t>
            </a:r>
            <a:r>
              <a:rPr lang="ru-RU" dirty="0"/>
              <a:t>» (реставрируется)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5085184"/>
            <a:ext cx="8856984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отреставрированная в 2009 году дворянская усадьба начала XIX века в селе Покровское Юровского муниципального образования </a:t>
            </a:r>
            <a:r>
              <a:rPr lang="ru-RU" dirty="0" err="1" smtClean="0"/>
              <a:t>Грязовецкого</a:t>
            </a:r>
            <a:r>
              <a:rPr lang="ru-RU" dirty="0" smtClean="0"/>
              <a:t> района Вологодской области. Построена в стиле раннего классицизма. Памятник истории и культуры федерального значения и памятник садово-паркового искусства регионального значения.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496" y="1509125"/>
            <a:ext cx="5364088" cy="357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92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400" b="1" dirty="0"/>
              <a:t>Промыслы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Вологодское кружево</a:t>
            </a:r>
          </a:p>
          <a:p>
            <a:r>
              <a:rPr lang="ru-RU" dirty="0"/>
              <a:t>Северная чернь</a:t>
            </a:r>
          </a:p>
          <a:p>
            <a:r>
              <a:rPr lang="ru-RU" dirty="0" err="1"/>
              <a:t>Шемогодская</a:t>
            </a:r>
            <a:r>
              <a:rPr lang="ru-RU" dirty="0"/>
              <a:t> резьба по бересте</a:t>
            </a:r>
          </a:p>
          <a:p>
            <a:r>
              <a:rPr lang="ru-RU" dirty="0"/>
              <a:t>Мороз по жести</a:t>
            </a:r>
          </a:p>
          <a:p>
            <a:r>
              <a:rPr lang="ru-RU" dirty="0"/>
              <a:t>Великоустюгская финифть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718679"/>
            <a:ext cx="9144000" cy="31393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Возник в Великом Устюге в конце XVIII столетия и развивался в семейном кругу, переходя от отца к сыну.</a:t>
            </a:r>
          </a:p>
          <a:p>
            <a:endParaRPr lang="ru-RU" dirty="0" smtClean="0"/>
          </a:p>
          <a:p>
            <a:r>
              <a:rPr lang="ru-RU" dirty="0" smtClean="0"/>
              <a:t>Изделия в большом количестве вывозились на </a:t>
            </a:r>
            <a:r>
              <a:rPr lang="ru-RU" dirty="0" err="1" smtClean="0"/>
              <a:t>Ирбитскую</a:t>
            </a:r>
            <a:r>
              <a:rPr lang="ru-RU" dirty="0" smtClean="0"/>
              <a:t> и Нижегородскую ярмарки, на ярмарки сибирских городов, а также в Персию, Турцию, Среднюю Азию, Китай.</a:t>
            </a:r>
          </a:p>
          <a:p>
            <a:endParaRPr lang="ru-RU" dirty="0" smtClean="0"/>
          </a:p>
          <a:p>
            <a:r>
              <a:rPr lang="ru-RU" dirty="0" smtClean="0"/>
              <a:t>Известны фамилии мастеров: </a:t>
            </a:r>
            <a:r>
              <a:rPr lang="ru-RU" dirty="0" err="1" smtClean="0"/>
              <a:t>Насоновский</a:t>
            </a:r>
            <a:r>
              <a:rPr lang="ru-RU" dirty="0" smtClean="0"/>
              <a:t>, братья Иван и Николай </a:t>
            </a:r>
            <a:r>
              <a:rPr lang="ru-RU" dirty="0" err="1" smtClean="0"/>
              <a:t>Старковские</a:t>
            </a:r>
            <a:r>
              <a:rPr lang="ru-RU" dirty="0" smtClean="0"/>
              <a:t>, </a:t>
            </a:r>
            <a:r>
              <a:rPr lang="ru-RU" dirty="0" err="1" smtClean="0"/>
              <a:t>Савватий</a:t>
            </a:r>
            <a:r>
              <a:rPr lang="ru-RU" dirty="0" smtClean="0"/>
              <a:t> и Николай </a:t>
            </a:r>
            <a:r>
              <a:rPr lang="ru-RU" dirty="0" err="1" smtClean="0"/>
              <a:t>Цыбасовы</a:t>
            </a:r>
            <a:r>
              <a:rPr lang="ru-RU" dirty="0" smtClean="0"/>
              <a:t>. Оставили свои фамильные вещи мастера Панов, Булатов, </a:t>
            </a:r>
            <a:r>
              <a:rPr lang="ru-RU" dirty="0" err="1" smtClean="0"/>
              <a:t>Торлов</a:t>
            </a:r>
            <a:r>
              <a:rPr lang="ru-RU" dirty="0" smtClean="0"/>
              <a:t>.[1] Шкатулки работы династии Волковых выставлены в музеях Великого Устюга и других музеях России, включая Этнографический музей Санкт-Петербурга.</a:t>
            </a:r>
          </a:p>
          <a:p>
            <a:r>
              <a:rPr lang="ru-RU" dirty="0" smtClean="0"/>
              <a:t>В настоящее время производство шкатулок в Великом Устюге прекратилось.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793" y="692696"/>
            <a:ext cx="4243207" cy="313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82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404664"/>
            <a:ext cx="5472608" cy="2795736"/>
          </a:xfrm>
        </p:spPr>
        <p:txBody>
          <a:bodyPr>
            <a:normAutofit/>
          </a:bodyPr>
          <a:lstStyle/>
          <a:p>
            <a:r>
              <a:rPr lang="ru-RU" dirty="0" smtClean="0"/>
              <a:t>Туристический  маршрут по: Карелии ; Мурманской и Вологодской областям 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717032"/>
            <a:ext cx="5976664" cy="1656184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Московская Татьяна Владимировна</a:t>
            </a: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Учитель географии ГБОУ Школа № 709</a:t>
            </a: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Г. Москва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0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3810" y="269776"/>
            <a:ext cx="77724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400" b="1" dirty="0" smtClean="0"/>
              <a:t>НАШ МАРШРУТ </a:t>
            </a:r>
            <a:endParaRPr lang="ru-RU" sz="44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6876" y="2270904"/>
            <a:ext cx="2978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Карелия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3" y="3147801"/>
            <a:ext cx="51845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Мурманская область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0006" y="4869160"/>
            <a:ext cx="479802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Вологодская область 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624097">
            <a:off x="3673469" y="2904964"/>
            <a:ext cx="936103" cy="762471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9181022">
            <a:off x="4548230" y="4289581"/>
            <a:ext cx="792088" cy="720080"/>
          </a:xfrm>
          <a:prstGeom prst="rightArrow">
            <a:avLst>
              <a:gd name="adj1" fmla="val 53848"/>
              <a:gd name="adj2" fmla="val 5192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64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КАРЕЛИЯ</a:t>
            </a:r>
            <a:endParaRPr lang="ru-RU" sz="44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Водный </a:t>
            </a:r>
            <a:r>
              <a:rPr lang="ru-RU" dirty="0" smtClean="0"/>
              <a:t>туризм</a:t>
            </a:r>
          </a:p>
          <a:p>
            <a:r>
              <a:rPr lang="ru-RU" dirty="0"/>
              <a:t>Деловой туризм и корпоративный </a:t>
            </a:r>
            <a:r>
              <a:rPr lang="ru-RU" dirty="0" smtClean="0"/>
              <a:t>отдых</a:t>
            </a:r>
          </a:p>
          <a:p>
            <a:r>
              <a:rPr lang="ru-RU" dirty="0"/>
              <a:t>Лечебно-оздоровительный </a:t>
            </a:r>
            <a:r>
              <a:rPr lang="ru-RU" dirty="0" smtClean="0"/>
              <a:t>туризм</a:t>
            </a:r>
          </a:p>
          <a:p>
            <a:r>
              <a:rPr lang="ru-RU" dirty="0"/>
              <a:t>Сельский </a:t>
            </a:r>
            <a:r>
              <a:rPr lang="ru-RU" dirty="0" smtClean="0"/>
              <a:t>отдых</a:t>
            </a:r>
          </a:p>
          <a:p>
            <a:r>
              <a:rPr lang="ru-RU" dirty="0"/>
              <a:t>Событийный </a:t>
            </a:r>
            <a:r>
              <a:rPr lang="ru-RU" dirty="0" smtClean="0"/>
              <a:t>туризм</a:t>
            </a:r>
          </a:p>
          <a:p>
            <a:r>
              <a:rPr lang="ru-RU" dirty="0" smtClean="0"/>
              <a:t>Экологический туризм</a:t>
            </a:r>
          </a:p>
          <a:p>
            <a:r>
              <a:rPr lang="ru-RU" dirty="0"/>
              <a:t>Экскурсионный туризм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26" y="1484783"/>
            <a:ext cx="2968691" cy="22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403" y="3702570"/>
            <a:ext cx="3024336" cy="225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807" y="4518646"/>
            <a:ext cx="3131419" cy="23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7" y="4518646"/>
            <a:ext cx="3139881" cy="234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17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400" b="1" dirty="0"/>
              <a:t>Водный туризм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" y="908720"/>
            <a:ext cx="9142677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9368" y="1124744"/>
            <a:ext cx="8496944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На Ладожском и Онежском озерах (а также на озерах поменьше) можно покататься на яхтах, катерах, лодках, баркасах и ботиках. В карельских реках удержаться на плаву помогут байдарки, каяки и катамараны. Популярен в народе и рафтинг - сплавление по рекам на больших надувных плотах.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17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76" y="6648"/>
            <a:ext cx="9134624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/>
              <a:t>Экологический туризм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" y="1052736"/>
            <a:ext cx="9134624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030288"/>
            <a:ext cx="8784976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 Карелии существует множество заповедников и национальных парков, большинство из которых открыты для путешественников. Многие парки дают возможность поохотиться или порыбачить в разрешенный период.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5949280"/>
            <a:ext cx="8640960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Договариваться о посещении заповедников и природных парков следует заранее, поскольку количество туристов, которое они могут принять без ущерба для природного комплекса, ограниченно.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14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dirty="0">
                <a:ln/>
                <a:solidFill>
                  <a:schemeClr val="accent3"/>
                </a:solidFill>
              </a:rPr>
              <a:t>Мурманская </a:t>
            </a:r>
            <a:r>
              <a:rPr lang="ru-RU" sz="4400" b="1" cap="none" dirty="0" smtClean="0">
                <a:ln/>
                <a:solidFill>
                  <a:schemeClr val="accent3"/>
                </a:solidFill>
              </a:rPr>
              <a:t>область</a:t>
            </a:r>
            <a:endParaRPr lang="ru-RU" sz="4400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Спортивный </a:t>
            </a:r>
            <a:r>
              <a:rPr lang="ru-RU" dirty="0"/>
              <a:t>туризм (водный, пеший, горный, альпинизм, скалолазание, лыжный, велосипедный, </a:t>
            </a:r>
            <a:r>
              <a:rPr lang="ru-RU" dirty="0" err="1"/>
              <a:t>кайтинг</a:t>
            </a:r>
            <a:r>
              <a:rPr lang="ru-RU" dirty="0"/>
              <a:t>, дайвинг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Охота  и рыбалка </a:t>
            </a:r>
          </a:p>
          <a:p>
            <a:r>
              <a:rPr lang="ru-RU" dirty="0"/>
              <a:t>экологический туризм;</a:t>
            </a:r>
          </a:p>
          <a:p>
            <a:r>
              <a:rPr lang="ru-RU" dirty="0"/>
              <a:t>горнолыжный туризм;</a:t>
            </a:r>
          </a:p>
          <a:p>
            <a:r>
              <a:rPr lang="ru-RU" dirty="0"/>
              <a:t>туры на снегоходах, оленях и собачьих упряжках;</a:t>
            </a:r>
          </a:p>
          <a:p>
            <a:r>
              <a:rPr lang="ru-RU" dirty="0"/>
              <a:t>культурно-познавательный (экскурсионный) туризм;</a:t>
            </a:r>
          </a:p>
          <a:p>
            <a:r>
              <a:rPr lang="ru-RU" dirty="0"/>
              <a:t>морские арктические круизы.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53136"/>
            <a:ext cx="3275856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581" y="4673388"/>
            <a:ext cx="3396062" cy="21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425" y="4743681"/>
            <a:ext cx="3470575" cy="21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37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9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6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400" b="1" dirty="0"/>
              <a:t>горнолыжный </a:t>
            </a:r>
            <a:r>
              <a:rPr lang="ru-RU" sz="4400" b="1" dirty="0" smtClean="0"/>
              <a:t>туризм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5320280" cy="35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697" y="3287423"/>
            <a:ext cx="5559087" cy="357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364691" y="1556792"/>
            <a:ext cx="4752528" cy="2091767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Начинающие горнолыжники имеют возможность получить несколько уроков у опытных инструкторов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Почти в каждом горнолыжном комплексе имеются трассы, как для детей, так и для взрослых.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44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b="1" dirty="0"/>
              <a:t>туры на снегоходах, оленях и собачьих </a:t>
            </a:r>
            <a:r>
              <a:rPr lang="ru-RU" b="1" dirty="0" smtClean="0"/>
              <a:t>упряжках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" y="3861048"/>
            <a:ext cx="4677040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52737"/>
            <a:ext cx="4680819" cy="32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78" y="1052737"/>
            <a:ext cx="4463181" cy="32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80818" y="4267225"/>
            <a:ext cx="4480941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порора</a:t>
            </a:r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18" y="4302332"/>
            <a:ext cx="4480941" cy="255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09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Вологодская область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Усадебный </a:t>
            </a:r>
            <a:r>
              <a:rPr lang="ru-RU" dirty="0" smtClean="0"/>
              <a:t>туризм</a:t>
            </a:r>
          </a:p>
          <a:p>
            <a:r>
              <a:rPr lang="ru-RU" dirty="0"/>
              <a:t>Событийный </a:t>
            </a:r>
            <a:r>
              <a:rPr lang="ru-RU" dirty="0" smtClean="0"/>
              <a:t>туризм</a:t>
            </a:r>
          </a:p>
          <a:p>
            <a:r>
              <a:rPr lang="ru-RU" dirty="0"/>
              <a:t>Водный </a:t>
            </a:r>
            <a:r>
              <a:rPr lang="ru-RU" dirty="0" smtClean="0"/>
              <a:t>туризм</a:t>
            </a:r>
          </a:p>
          <a:p>
            <a:r>
              <a:rPr lang="ru-RU" dirty="0" smtClean="0"/>
              <a:t>Санатории</a:t>
            </a:r>
          </a:p>
          <a:p>
            <a:r>
              <a:rPr lang="ru-RU" dirty="0"/>
              <a:t>Промыслы</a:t>
            </a:r>
          </a:p>
        </p:txBody>
      </p:sp>
    </p:spTree>
    <p:extLst>
      <p:ext uri="{BB962C8B-B14F-4D97-AF65-F5344CB8AC3E}">
        <p14:creationId xmlns:p14="http://schemas.microsoft.com/office/powerpoint/2010/main" val="182794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TM01859862[[fn=Поп-музыка]]</Template>
  <TotalTime>235</TotalTime>
  <Words>847</Words>
  <Application>Microsoft Office PowerPoint</Application>
  <PresentationFormat>Экран (4:3)</PresentationFormat>
  <Paragraphs>79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Urban Pop</vt:lpstr>
      <vt:lpstr>Туристический  маршрут по: Карелии ; Мурманской и Вологодской областям .</vt:lpstr>
      <vt:lpstr>НАШ МАРШРУТ </vt:lpstr>
      <vt:lpstr>КАРЕЛИЯ</vt:lpstr>
      <vt:lpstr>Водный туризм</vt:lpstr>
      <vt:lpstr>Экологический туризм</vt:lpstr>
      <vt:lpstr>Мурманская область</vt:lpstr>
      <vt:lpstr>горнолыжный туризм</vt:lpstr>
      <vt:lpstr>туры на снегоходах, оленях и собачьих упряжках</vt:lpstr>
      <vt:lpstr>Вологодская область </vt:lpstr>
      <vt:lpstr>Усадебный туризм</vt:lpstr>
      <vt:lpstr>Промыслы</vt:lpstr>
      <vt:lpstr>Туристический  маршрут по: Карелии ; Мурманской и Вологодской областям 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Туристический  маршрут по: Карелии ; Мурманской , Вологодской, Архангельской облостям .</dc:title>
  <dc:creator>Оксана Мирошникова</dc:creator>
  <cp:lastModifiedBy>Teacher</cp:lastModifiedBy>
  <cp:revision>18</cp:revision>
  <dcterms:created xsi:type="dcterms:W3CDTF">2016-02-09T17:45:51Z</dcterms:created>
  <dcterms:modified xsi:type="dcterms:W3CDTF">2016-02-20T07:03:30Z</dcterms:modified>
</cp:coreProperties>
</file>