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2" r:id="rId8"/>
    <p:sldId id="263" r:id="rId9"/>
    <p:sldId id="259" r:id="rId10"/>
    <p:sldId id="260" r:id="rId11"/>
    <p:sldId id="261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6A8B-C206-4401-B708-6A1E664189C7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1F80D-7B7E-44FC-BF21-B7973E7FE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2C399-C830-4FDA-9E90-85D6B9CECAA2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AFC1D-995B-46DF-9852-50EDF8691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75BCB-F297-41B8-94DE-26B4C81F09E2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6E09-3FF9-4862-9CB2-705C5E1C8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D001C-A0D6-40BE-8382-E5E40F7DB054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9D87-17D6-4657-AB61-81AFB747A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D1D20-4CEC-4497-84A5-6E99C8DF662C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792A8-EBBF-4A86-A296-0B1E9B992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6866-F650-4C92-B448-938CDB67E8FC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6DF2A-7907-442B-9B1D-1D3190EFD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14903-7576-42F4-BD00-C252B97E0C50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CB90-9881-4DA3-89CB-2657D9D71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784A-0511-4C4B-A395-DB70F897DA29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92CC-F176-4C56-8C65-C7024375E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762B9-33E2-4270-9AB2-9AB857041473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0189-5AC6-446A-A78F-188493DA8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F02B-65D8-4F38-B4D4-C6BAFA01E3CC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B0F9-848B-47C2-BD03-6E2790D9B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2BA0C-02AE-4912-970A-6BE05A7E2533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7EF22-0686-4CAF-ABD5-D3AC786E4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20ABBA8-D974-4DE0-B179-D0FE3D969943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58D2FA4-19C9-45C3-985B-190808AB2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ransition>
    <p:push dir="d"/>
  </p:transition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0684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068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068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068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068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068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068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068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0684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9C007F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8007F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005BD3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F:\училище\Мы за здоровый образ жизни\obraz_19030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-17463"/>
            <a:ext cx="4572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513680"/>
            <a:ext cx="8077200" cy="229969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tx1"/>
                </a:solidFill>
              </a:rPr>
              <a:t>За </a:t>
            </a:r>
            <a:r>
              <a:rPr lang="ru-RU" sz="7200" dirty="0" smtClean="0">
                <a:solidFill>
                  <a:schemeClr val="tx1"/>
                </a:solidFill>
              </a:rPr>
              <a:t>здоровый образ жизни!</a:t>
            </a:r>
            <a:endParaRPr lang="ru-RU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Выбрать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здоровье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!!!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074" name="Picture 2" descr="F:\училище\Мы за здоровый образ жизни\209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71625"/>
            <a:ext cx="6929438" cy="501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И думать -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головой!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098" name="Picture 2" descr="F:\училище\Мы за здоровый образ жизни\ef7df5851a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428750"/>
            <a:ext cx="7786688" cy="543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:\pic\C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3177" y="1484784"/>
            <a:ext cx="3405047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F:\pic\C024.JPG"/>
          <p:cNvPicPr>
            <a:picLocks noChangeAspect="1" noChangeArrowheads="1"/>
          </p:cNvPicPr>
          <p:nvPr/>
        </p:nvPicPr>
        <p:blipFill>
          <a:blip r:embed="rId2" cstate="print"/>
          <a:srcRect t="1194" r="24115"/>
          <a:stretch>
            <a:fillRect/>
          </a:stretch>
        </p:blipFill>
        <p:spPr bwMode="auto">
          <a:xfrm>
            <a:off x="6475701" y="1484784"/>
            <a:ext cx="2615133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pic\C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1484784"/>
            <a:ext cx="3405047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Сказать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здоровью –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ДА!!! ДА!!! ДА!!!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 t="1308" r="5591"/>
          <a:stretch>
            <a:fillRect/>
          </a:stretch>
        </p:blipFill>
        <p:spPr bwMode="auto">
          <a:xfrm>
            <a:off x="1643060" y="1844824"/>
            <a:ext cx="5923300" cy="464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2" descr="F:\училище\Мы за здоровый образ жизни\well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4624"/>
            <a:ext cx="5136247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620688"/>
            <a:ext cx="8640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ambria" pitchFamily="18" charset="0"/>
              </a:rPr>
              <a:t>Б</a:t>
            </a: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ambria" pitchFamily="18" charset="0"/>
              </a:rPr>
              <a:t>У</a:t>
            </a:r>
          </a:p>
          <a:p>
            <a:pPr algn="ctr"/>
            <a:r>
              <a:rPr lang="ru-RU" sz="8000" b="1" dirty="0" smtClean="0">
                <a:solidFill>
                  <a:schemeClr val="bg1"/>
                </a:solidFill>
                <a:latin typeface="Cambria" pitchFamily="18" charset="0"/>
              </a:rPr>
              <a:t>Д</a:t>
            </a:r>
          </a:p>
          <a:p>
            <a:pPr algn="ctr"/>
            <a:r>
              <a:rPr lang="ru-RU" sz="8000" b="1" dirty="0">
                <a:solidFill>
                  <a:schemeClr val="bg1"/>
                </a:solidFill>
                <a:latin typeface="Cambria" pitchFamily="18" charset="0"/>
              </a:rPr>
              <a:t>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4328" y="116632"/>
            <a:ext cx="129614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0" b="1" dirty="0" smtClean="0">
                <a:solidFill>
                  <a:schemeClr val="bg1"/>
                </a:solidFill>
                <a:latin typeface="Cambria" pitchFamily="18" charset="0"/>
              </a:rPr>
              <a:t>З</a:t>
            </a:r>
          </a:p>
          <a:p>
            <a:pPr algn="ctr">
              <a:lnSpc>
                <a:spcPct val="80000"/>
              </a:lnSpc>
            </a:pPr>
            <a:r>
              <a:rPr lang="ru-RU" sz="8000" b="1" dirty="0" smtClean="0">
                <a:solidFill>
                  <a:schemeClr val="bg1"/>
                </a:solidFill>
                <a:latin typeface="Cambria" pitchFamily="18" charset="0"/>
              </a:rPr>
              <a:t>Д</a:t>
            </a:r>
          </a:p>
          <a:p>
            <a:pPr algn="ctr">
              <a:lnSpc>
                <a:spcPct val="80000"/>
              </a:lnSpc>
            </a:pPr>
            <a:r>
              <a:rPr lang="ru-RU" sz="8000" b="1" dirty="0" smtClean="0">
                <a:solidFill>
                  <a:schemeClr val="bg1"/>
                </a:solidFill>
                <a:latin typeface="Cambria" pitchFamily="18" charset="0"/>
              </a:rPr>
              <a:t>О</a:t>
            </a:r>
          </a:p>
          <a:p>
            <a:pPr algn="ctr">
              <a:lnSpc>
                <a:spcPct val="80000"/>
              </a:lnSpc>
            </a:pPr>
            <a:r>
              <a:rPr lang="ru-RU" sz="8000" b="1" dirty="0" smtClean="0">
                <a:solidFill>
                  <a:schemeClr val="bg1"/>
                </a:solidFill>
                <a:latin typeface="Cambria" pitchFamily="18" charset="0"/>
              </a:rPr>
              <a:t>Р</a:t>
            </a:r>
          </a:p>
          <a:p>
            <a:pPr algn="ctr">
              <a:lnSpc>
                <a:spcPct val="80000"/>
              </a:lnSpc>
            </a:pPr>
            <a:r>
              <a:rPr lang="ru-RU" sz="8000" b="1" dirty="0" smtClean="0">
                <a:solidFill>
                  <a:schemeClr val="bg1"/>
                </a:solidFill>
                <a:latin typeface="Cambria" pitchFamily="18" charset="0"/>
              </a:rPr>
              <a:t>О</a:t>
            </a:r>
          </a:p>
          <a:p>
            <a:pPr algn="ctr">
              <a:lnSpc>
                <a:spcPct val="80000"/>
              </a:lnSpc>
            </a:pPr>
            <a:r>
              <a:rPr lang="ru-RU" sz="8000" b="1" dirty="0" smtClean="0">
                <a:solidFill>
                  <a:schemeClr val="bg1"/>
                </a:solidFill>
                <a:latin typeface="Cambria" pitchFamily="18" charset="0"/>
              </a:rPr>
              <a:t>В</a:t>
            </a:r>
          </a:p>
          <a:p>
            <a:pPr algn="ctr">
              <a:lnSpc>
                <a:spcPct val="80000"/>
              </a:lnSpc>
            </a:pPr>
            <a:r>
              <a:rPr lang="ru-RU" sz="8000" b="1" dirty="0" smtClean="0">
                <a:solidFill>
                  <a:schemeClr val="bg1"/>
                </a:solidFill>
                <a:latin typeface="Cambria" pitchFamily="18" charset="0"/>
              </a:rPr>
              <a:t>!!!</a:t>
            </a:r>
            <a:endParaRPr lang="ru-RU" sz="80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Вредным привычкам –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НЕТ!!!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9219" name="Picture 2" descr="F:\училище\Мы за здоровый образ жизни\bce779d490d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1500188"/>
            <a:ext cx="3357563" cy="49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нак запрета 5"/>
          <p:cNvSpPr/>
          <p:nvPr/>
        </p:nvSpPr>
        <p:spPr>
          <a:xfrm>
            <a:off x="6286500" y="1643063"/>
            <a:ext cx="2500313" cy="2500312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3885 C -0.05868 0.06152 -0.11875 0.08418 -0.16146 0.08996 C -0.20416 0.09574 -0.22344 0.09991 -0.25451 0.07354 C -0.28559 0.04718 -0.31666 -0.01087 -0.34774 -0.0686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Вредным привычкам –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НЕТ!!!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050" name="Picture 2" descr="F:\училище\Мы за здоровый образ жизни\1240870770_a450.jpg"/>
          <p:cNvPicPr>
            <a:picLocks noChangeAspect="1" noChangeArrowheads="1"/>
          </p:cNvPicPr>
          <p:nvPr/>
        </p:nvPicPr>
        <p:blipFill>
          <a:blip r:embed="rId2" cstate="print"/>
          <a:srcRect l="1693" t="1316" r="1818" b="2631"/>
          <a:stretch>
            <a:fillRect/>
          </a:stretch>
        </p:blipFill>
        <p:spPr bwMode="auto">
          <a:xfrm>
            <a:off x="2500313" y="1257300"/>
            <a:ext cx="4071937" cy="560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19545235">
            <a:off x="1292225" y="3929063"/>
            <a:ext cx="6500813" cy="5000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940667">
            <a:off x="1327150" y="3886200"/>
            <a:ext cx="6500813" cy="5000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Сказать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наркотикам –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НЕТ!!!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3" descr="L34_p6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1556792"/>
            <a:ext cx="5690016" cy="52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Сказать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алкоголю –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НЕТ!!!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5" descr="L34_p6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777887" cy="52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Сказать курению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НЕТ!!!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4" descr="L34_p6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663" y="1484784"/>
            <a:ext cx="7009721" cy="52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Не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переступать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черту!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3" descr="L10_p5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071809" cy="53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L10_p5_3"/>
          <p:cNvPicPr>
            <a:picLocks noChangeAspect="1" noChangeArrowheads="1"/>
          </p:cNvPicPr>
          <p:nvPr/>
        </p:nvPicPr>
        <p:blipFill>
          <a:blip r:embed="rId3" cstate="print"/>
          <a:srcRect l="30104" t="883" r="9085"/>
          <a:stretch>
            <a:fillRect/>
          </a:stretch>
        </p:blipFill>
        <p:spPr bwMode="auto">
          <a:xfrm>
            <a:off x="4067935" y="1484784"/>
            <a:ext cx="5076065" cy="53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Жить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без риска!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122" name="Picture 2" descr="F:\училище\Мы за здоровый образ жизни\1245175535_1220605631_1.jpg"/>
          <p:cNvPicPr>
            <a:picLocks noChangeAspect="1" noChangeArrowheads="1"/>
          </p:cNvPicPr>
          <p:nvPr/>
        </p:nvPicPr>
        <p:blipFill>
          <a:blip r:embed="rId2" cstate="print"/>
          <a:srcRect l="16071"/>
          <a:stretch>
            <a:fillRect/>
          </a:stretch>
        </p:blipFill>
        <p:spPr bwMode="auto">
          <a:xfrm>
            <a:off x="98222" y="1401763"/>
            <a:ext cx="3393658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F:\училище\Мы за здоровый образ жизни\healthy4.gif"/>
          <p:cNvPicPr>
            <a:picLocks noChangeAspect="1" noChangeArrowheads="1"/>
          </p:cNvPicPr>
          <p:nvPr/>
        </p:nvPicPr>
        <p:blipFill>
          <a:blip r:embed="rId3" cstate="print"/>
          <a:srcRect l="11216" t="1018" r="12229"/>
          <a:stretch>
            <a:fillRect/>
          </a:stretch>
        </p:blipFill>
        <p:spPr bwMode="auto">
          <a:xfrm>
            <a:off x="3491880" y="1413376"/>
            <a:ext cx="5560578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Здоровому образу жизни – </a:t>
            </a: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ДА!!!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643063"/>
            <a:ext cx="6643688" cy="498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91</TotalTime>
  <Words>72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Corbel</vt:lpstr>
      <vt:lpstr>Arial</vt:lpstr>
      <vt:lpstr>Wingdings 2</vt:lpstr>
      <vt:lpstr>Wingdings</vt:lpstr>
      <vt:lpstr>Wingdings 3</vt:lpstr>
      <vt:lpstr>Calibri</vt:lpstr>
      <vt:lpstr>Модульная</vt:lpstr>
      <vt:lpstr>За здоровый образ жизни!</vt:lpstr>
      <vt:lpstr>Вредным привычкам – НЕТ!!!</vt:lpstr>
      <vt:lpstr>Вредным привычкам – НЕТ!!!</vt:lpstr>
      <vt:lpstr>Сказать наркотикам – НЕТ!!!</vt:lpstr>
      <vt:lpstr>Сказать алкоголю – НЕТ!!!</vt:lpstr>
      <vt:lpstr>Сказать курению – НЕТ!!!</vt:lpstr>
      <vt:lpstr>Не переступать черту!</vt:lpstr>
      <vt:lpstr>Жить без риска!</vt:lpstr>
      <vt:lpstr>Здоровому образу жизни – ДА!!!</vt:lpstr>
      <vt:lpstr>Выбрать здоровье!!!</vt:lpstr>
      <vt:lpstr>И думать - головой!</vt:lpstr>
      <vt:lpstr>Сказать здоровью – ДА!!! ДА!!! ДА!!!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за здоровый образ жизни</dc:title>
  <dc:creator>User</dc:creator>
  <cp:lastModifiedBy>Mishko</cp:lastModifiedBy>
  <cp:revision>14</cp:revision>
  <dcterms:created xsi:type="dcterms:W3CDTF">2009-09-07T06:01:37Z</dcterms:created>
  <dcterms:modified xsi:type="dcterms:W3CDTF">2016-02-20T03:50:38Z</dcterms:modified>
</cp:coreProperties>
</file>