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4" r:id="rId6"/>
    <p:sldId id="266" r:id="rId7"/>
    <p:sldId id="258" r:id="rId8"/>
    <p:sldId id="263" r:id="rId9"/>
    <p:sldId id="267" r:id="rId10"/>
    <p:sldId id="262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88640"/>
            <a:ext cx="8964488" cy="655272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639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95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91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260648"/>
            <a:ext cx="8784976" cy="6480720"/>
          </a:xfrm>
          <a:prstGeom prst="roundRect">
            <a:avLst/>
          </a:prstGeom>
          <a:gradFill flip="none" rotWithShape="1">
            <a:gsLst>
              <a:gs pos="67000">
                <a:schemeClr val="accent3">
                  <a:tint val="50000"/>
                  <a:satMod val="300000"/>
                  <a:alpha val="41000"/>
                </a:schemeClr>
              </a:gs>
              <a:gs pos="9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04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26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79512" y="260648"/>
            <a:ext cx="8784976" cy="6480720"/>
          </a:xfrm>
          <a:prstGeom prst="roundRect">
            <a:avLst/>
          </a:prstGeom>
          <a:gradFill flip="none" rotWithShape="1">
            <a:gsLst>
              <a:gs pos="67000">
                <a:schemeClr val="accent3">
                  <a:tint val="50000"/>
                  <a:satMod val="300000"/>
                  <a:alpha val="41000"/>
                </a:schemeClr>
              </a:gs>
              <a:gs pos="9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66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4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1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07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11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64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53EE-FE77-456B-8C75-0E822F76F65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DC21-D360-4ADE-98FD-4B74E21BA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9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7581"/>
            <a:ext cx="6340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929330"/>
            <a:ext cx="4456584" cy="7742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Евсеева Анна Робертовна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учитель начальных классов МОУ </a:t>
            </a:r>
            <a:r>
              <a:rPr lang="ru-RU" sz="1600" dirty="0" smtClean="0">
                <a:solidFill>
                  <a:schemeClr val="tx1"/>
                </a:solidFill>
              </a:rPr>
              <a:t>КСОШ «Радуга»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3964707"/>
            <a:ext cx="2160240" cy="2245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212976"/>
            <a:ext cx="2808312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0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20688"/>
            <a:ext cx="754603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Плод </a:t>
            </a:r>
            <a:r>
              <a:rPr lang="ru-RU" dirty="0"/>
              <a:t>образуется на месте цветка, в нем созревают семена.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057417" cy="317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4" y="2060848"/>
            <a:ext cx="2948228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2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56084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3887"/>
            <a:ext cx="3178696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1 </a:t>
            </a:r>
            <a:r>
              <a:rPr lang="ru-RU" sz="3600" b="1" i="1" dirty="0"/>
              <a:t>— </a:t>
            </a:r>
            <a:r>
              <a:rPr lang="ru-RU" sz="3600" b="1" i="1" dirty="0" smtClean="0"/>
              <a:t>цветок </a:t>
            </a:r>
          </a:p>
          <a:p>
            <a:r>
              <a:rPr lang="ru-RU" sz="3600" b="1" i="1" dirty="0" smtClean="0"/>
              <a:t>2 </a:t>
            </a:r>
            <a:r>
              <a:rPr lang="ru-RU" sz="3600" b="1" i="1" dirty="0"/>
              <a:t>— </a:t>
            </a:r>
            <a:r>
              <a:rPr lang="ru-RU" sz="3600" b="1" i="1" dirty="0" smtClean="0"/>
              <a:t>плод </a:t>
            </a:r>
          </a:p>
          <a:p>
            <a:r>
              <a:rPr lang="ru-RU" sz="3600" b="1" i="1" dirty="0" smtClean="0"/>
              <a:t>3 </a:t>
            </a:r>
            <a:r>
              <a:rPr lang="ru-RU" sz="3600" b="1" i="1" dirty="0"/>
              <a:t>— </a:t>
            </a:r>
            <a:r>
              <a:rPr lang="ru-RU" sz="3600" b="1" i="1" dirty="0" smtClean="0"/>
              <a:t>семя </a:t>
            </a:r>
          </a:p>
          <a:p>
            <a:r>
              <a:rPr lang="ru-RU" sz="3600" b="1" i="1" dirty="0" smtClean="0"/>
              <a:t>4 </a:t>
            </a:r>
            <a:r>
              <a:rPr lang="ru-RU" sz="3600" b="1" i="1" dirty="0"/>
              <a:t>— лист </a:t>
            </a:r>
            <a:endParaRPr lang="ru-RU" sz="3600" b="1" i="1" dirty="0" smtClean="0"/>
          </a:p>
          <a:p>
            <a:r>
              <a:rPr lang="ru-RU" sz="3600" b="1" i="1" dirty="0" smtClean="0"/>
              <a:t>5 </a:t>
            </a:r>
            <a:r>
              <a:rPr lang="ru-RU" sz="3600" b="1" i="1" dirty="0"/>
              <a:t>— </a:t>
            </a:r>
            <a:r>
              <a:rPr lang="ru-RU" sz="3600" b="1" i="1" dirty="0" smtClean="0"/>
              <a:t>стебель</a:t>
            </a:r>
          </a:p>
          <a:p>
            <a:r>
              <a:rPr lang="ru-RU" sz="3600" b="1" i="1" dirty="0" smtClean="0"/>
              <a:t> </a:t>
            </a:r>
            <a:r>
              <a:rPr lang="ru-RU" sz="3600" b="1" i="1" dirty="0"/>
              <a:t>6 — </a:t>
            </a:r>
            <a:r>
              <a:rPr lang="ru-RU" sz="3600" b="1" i="1" dirty="0" smtClean="0"/>
              <a:t>корень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597924" cy="474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91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643050"/>
            <a:ext cx="60722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1. сегодня </a:t>
            </a:r>
            <a:r>
              <a:rPr lang="ru-RU" sz="3600" b="1" i="1" dirty="0" smtClean="0">
                <a:solidFill>
                  <a:schemeClr val="bg1"/>
                </a:solidFill>
              </a:rPr>
              <a:t>я узнал…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2. я </a:t>
            </a:r>
            <a:r>
              <a:rPr lang="ru-RU" sz="3600" b="1" i="1" dirty="0" smtClean="0">
                <a:solidFill>
                  <a:schemeClr val="bg1"/>
                </a:solidFill>
              </a:rPr>
              <a:t>научился…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3. было </a:t>
            </a:r>
            <a:r>
              <a:rPr lang="ru-RU" sz="3600" b="1" i="1" dirty="0" smtClean="0">
                <a:solidFill>
                  <a:schemeClr val="bg1"/>
                </a:solidFill>
              </a:rPr>
              <a:t>интересно…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4. было </a:t>
            </a:r>
            <a:r>
              <a:rPr lang="ru-RU" sz="3600" b="1" i="1" dirty="0" smtClean="0">
                <a:solidFill>
                  <a:schemeClr val="bg1"/>
                </a:solidFill>
              </a:rPr>
              <a:t>трудно…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5. я </a:t>
            </a:r>
            <a:r>
              <a:rPr lang="ru-RU" sz="3600" b="1" i="1" dirty="0" smtClean="0">
                <a:solidFill>
                  <a:schemeClr val="bg1"/>
                </a:solidFill>
              </a:rPr>
              <a:t>понял, что…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6. теперь </a:t>
            </a:r>
            <a:r>
              <a:rPr lang="ru-RU" sz="3600" b="1" i="1" dirty="0" smtClean="0">
                <a:solidFill>
                  <a:schemeClr val="bg1"/>
                </a:solidFill>
              </a:rPr>
              <a:t>я могу…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7. меня </a:t>
            </a:r>
            <a:r>
              <a:rPr lang="ru-RU" sz="3600" b="1" i="1" dirty="0" smtClean="0">
                <a:solidFill>
                  <a:schemeClr val="bg1"/>
                </a:solidFill>
              </a:rPr>
              <a:t>удивило…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Из чего состоит растение?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4752528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/>
              <a:t>Растение состоит </a:t>
            </a:r>
            <a:r>
              <a:rPr lang="ru-RU" sz="3600" b="1" i="1" dirty="0" smtClean="0"/>
              <a:t>из </a:t>
            </a:r>
            <a:r>
              <a:rPr lang="ru-RU" sz="3600" dirty="0" smtClean="0"/>
              <a:t>корня </a:t>
            </a:r>
          </a:p>
          <a:p>
            <a:pPr marL="0" indent="0" algn="ctr">
              <a:buNone/>
            </a:pPr>
            <a:r>
              <a:rPr lang="ru-RU" sz="3600" dirty="0" smtClean="0"/>
              <a:t>стебля </a:t>
            </a:r>
          </a:p>
          <a:p>
            <a:pPr marL="0" indent="0" algn="ctr">
              <a:buNone/>
            </a:pPr>
            <a:r>
              <a:rPr lang="ru-RU" sz="3600" dirty="0" smtClean="0"/>
              <a:t>листьев</a:t>
            </a:r>
          </a:p>
          <a:p>
            <a:pPr marL="0" indent="0" algn="ctr">
              <a:buNone/>
            </a:pPr>
            <a:r>
              <a:rPr lang="ru-RU" sz="3600" dirty="0" smtClean="0"/>
              <a:t>цветов </a:t>
            </a:r>
          </a:p>
          <a:p>
            <a:pPr marL="0" indent="0" algn="ctr">
              <a:buNone/>
            </a:pPr>
            <a:r>
              <a:rPr lang="ru-RU" sz="3600" dirty="0" smtClean="0"/>
              <a:t>плодов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386993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4663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КОРЕНЬ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89626"/>
            <a:ext cx="3735023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Корень </a:t>
            </a:r>
            <a:r>
              <a:rPr lang="ru-RU" b="1" dirty="0"/>
              <a:t>высасывает из почвы воду и питательные вещества, он же удерживает растение в земле.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4" t="4289" r="7091"/>
          <a:stretch/>
        </p:blipFill>
        <p:spPr bwMode="auto">
          <a:xfrm>
            <a:off x="4644008" y="1844824"/>
            <a:ext cx="3464431" cy="407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24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СТЕБЕЛЬ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3178696" cy="2250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 </a:t>
            </a:r>
            <a:r>
              <a:rPr lang="ru-RU" b="1" dirty="0"/>
              <a:t>стеблю вода поднимается ко всем частям растения.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032448" cy="510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02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5"/>
            <a:ext cx="7488832" cy="20882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листьях происходят сложные процессы: с помощью света, углекислого газа, воды в них образуются сахар, затем крахмал, которые расходятся по растению.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20628"/>
            <a:ext cx="5250160" cy="3937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66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365504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Через </a:t>
            </a:r>
            <a:r>
              <a:rPr lang="ru-RU" dirty="0"/>
              <a:t>листья происходят процессы дыхания и испарения излишков влаги.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682341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7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Строение листа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1 — листовая пластинка;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2 </a:t>
            </a:r>
            <a:r>
              <a:rPr lang="ru-RU" i="1" dirty="0"/>
              <a:t>— прожилки;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3 </a:t>
            </a:r>
            <a:r>
              <a:rPr lang="ru-RU" i="1" dirty="0"/>
              <a:t>- черешок;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4 </a:t>
            </a:r>
            <a:r>
              <a:rPr lang="ru-RU" i="1" dirty="0"/>
              <a:t>— прилистники;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5 </a:t>
            </a:r>
            <a:r>
              <a:rPr lang="ru-RU" i="1" dirty="0"/>
              <a:t>— основание листа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51" y="1352453"/>
            <a:ext cx="3886511" cy="4608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20136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5"/>
            <a:ext cx="6408712" cy="1080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Цветы </a:t>
            </a:r>
            <a:r>
              <a:rPr lang="ru-RU" dirty="0"/>
              <a:t>играют важную роль в размножении растений.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90320" cy="501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СТРОЕНИЕ ЦВЕТКА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20680" cy="49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11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172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Из чего состоит растение?</vt:lpstr>
      <vt:lpstr>КОРЕНЬ</vt:lpstr>
      <vt:lpstr>СТЕБЕЛЬ</vt:lpstr>
      <vt:lpstr>Слайд 5</vt:lpstr>
      <vt:lpstr>Слайд 6</vt:lpstr>
      <vt:lpstr>Строение листа</vt:lpstr>
      <vt:lpstr>Слайд 8</vt:lpstr>
      <vt:lpstr>СТРОЕНИЕ ЦВЕТКА</vt:lpstr>
      <vt:lpstr>Слайд 10</vt:lpstr>
      <vt:lpstr>Подведем итоги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устроено растение?</dc:title>
  <dc:creator>Ольга Михайловна</dc:creator>
  <cp:lastModifiedBy>рыбяня</cp:lastModifiedBy>
  <cp:revision>17</cp:revision>
  <dcterms:created xsi:type="dcterms:W3CDTF">2014-08-10T20:24:41Z</dcterms:created>
  <dcterms:modified xsi:type="dcterms:W3CDTF">2016-02-20T03:40:00Z</dcterms:modified>
</cp:coreProperties>
</file>