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59" r:id="rId4"/>
    <p:sldId id="261" r:id="rId5"/>
    <p:sldId id="262" r:id="rId6"/>
    <p:sldId id="263" r:id="rId7"/>
    <p:sldId id="264" r:id="rId8"/>
    <p:sldId id="265" r:id="rId9"/>
    <p:sldId id="287" r:id="rId10"/>
    <p:sldId id="266" r:id="rId11"/>
    <p:sldId id="285" r:id="rId12"/>
    <p:sldId id="288" r:id="rId13"/>
    <p:sldId id="267" r:id="rId14"/>
    <p:sldId id="283" r:id="rId15"/>
    <p:sldId id="271" r:id="rId16"/>
    <p:sldId id="289" r:id="rId17"/>
    <p:sldId id="291" r:id="rId18"/>
    <p:sldId id="29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Arial Black" pitchFamily="34" charset="0"/>
              </a:rPr>
              <a:t/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</a:t>
            </a:r>
            <a:br>
              <a:rPr lang="ru-RU" sz="5400" dirty="0" smtClean="0">
                <a:latin typeface="Arial Black" pitchFamily="34" charset="0"/>
              </a:rPr>
            </a:br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Воспитательное мероприятие </a:t>
            </a: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</a:br>
            <a:endParaRPr lang="ru-RU" sz="5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«Я утверждаю себя»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Агрессивное доминирование.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sz="3600" dirty="0"/>
          </a:p>
        </p:txBody>
      </p:sp>
      <p:pic>
        <p:nvPicPr>
          <p:cNvPr id="4" name="Содержимое 3" descr="http://www.lelechenya.info/wp-content/uploads/2015/03/dity-agreciya-1-973x64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965704" cy="197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2.grazia.fr/var/grazia/storage/images/au-quotidien/couple/articles/les-5-vertus-de-la-dispute-dans-le-couple-575194/10473158-3-fre-FR/Les-5-vertus-de-la-dispute-dans-le-coup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7" y="1857364"/>
            <a:ext cx="521497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Самоподавление</a:t>
            </a:r>
            <a:endParaRPr lang="ru-RU" dirty="0"/>
          </a:p>
        </p:txBody>
      </p:sp>
      <p:pic>
        <p:nvPicPr>
          <p:cNvPr id="4" name="Содержимое 3" descr="http://i99.ltalk.ru/www.lands-of-sorrow.ru/_ld/10/5890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4600" y="1481138"/>
            <a:ext cx="60547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Позитивные эмоции</a:t>
            </a:r>
            <a:endParaRPr lang="ru-RU" dirty="0"/>
          </a:p>
        </p:txBody>
      </p:sp>
      <p:pic>
        <p:nvPicPr>
          <p:cNvPr id="4" name="Содержимое 3" descr="http://remvip.ru/wp-content/uploads/images/667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6368" y="1481138"/>
            <a:ext cx="741126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Выражение негативных эмоций</a:t>
            </a:r>
            <a:endParaRPr lang="ru-RU" dirty="0"/>
          </a:p>
        </p:txBody>
      </p:sp>
      <p:pic>
        <p:nvPicPr>
          <p:cNvPr id="4" name="Содержимое 3" descr="http://www.novayagazeta-ug.ru/sites/default/files/styles/promo-450-300/public/news/12-2013/image146.png?itok=deXXcZe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Я - агрессор.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hnu.docdat.com/pars_docs/refs/197/196217/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Ролевая игра</a:t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«Театр самоутверждений»</a:t>
            </a:r>
            <a:endParaRPr lang="ru-RU" dirty="0"/>
          </a:p>
        </p:txBody>
      </p:sp>
      <p:pic>
        <p:nvPicPr>
          <p:cNvPr id="4" name="Содержимое 3" descr="http://pandia.ru/text/77/486/images/image005_2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81138"/>
            <a:ext cx="4857784" cy="49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Узнай себя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http://rpp.nashaucheba.ru/pars_docs/refs/35/34070/img1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0007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Узнай себя</a:t>
            </a:r>
            <a:endParaRPr lang="ru-RU" dirty="0"/>
          </a:p>
        </p:txBody>
      </p:sp>
      <p:pic>
        <p:nvPicPr>
          <p:cNvPr id="6" name="Содержимое 5" descr="http://mini-me.su/wp-content/uploads/2014/05/rebenok-obmanyivaet2-e13990207054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Оставь раздражение за порогом…</a:t>
            </a:r>
            <a:endParaRPr lang="ru-RU" dirty="0"/>
          </a:p>
        </p:txBody>
      </p:sp>
      <p:pic>
        <p:nvPicPr>
          <p:cNvPr id="4" name="Содержимое 3" descr="http://static.wixstatic.com/media/6dab1c_f5aa86a3ca2c425f97168fe29a9e9fb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481138"/>
            <a:ext cx="6793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4300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Тест «Самоконтроль в общении»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http://www.lyceumprestige.ru/media/k2/items/cache/a069d384dea5a245079c87294bb310e9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57242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Пусть общение приносит вам только радость и позитив!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http://family.by/uploads/posts/2015-09/1441195671_det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83849"/>
            <a:ext cx="720090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применительно к себе. Соответственно ставите букву «В» - верно, «Н» - неверно напротив каждого предложения.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Оцениваете  как верное или неверное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0 - 3 балла — у вас низкий коммуникативный контроль. Ваше поведение устойчиво, и вы не считаете нужным изменяться в зависимости от ситуаций. Вы способны к искреннему самораскрытию в общении. Некоторые считают вас «неудобным» в общении по причине вашей прямолинейности.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Подсчет результатов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4 - 6 баллов — у вас средний коммуникативный контроль, вы искренни, но не сдержанны в своих, эмоциональных проявлениях, считаетесь в своем поведении с окружающими людьми.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Подсчет результатов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 7 - 10 баллов — у вас высокий коммуника­тивный контроль. Вы легко входите в любую роль, гибко реагируете на изменение ситуации, хорошо чувствуете и даже в состоянии предви­деть впечатление, которое вы производите на окружающих.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Подсчет результатов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 выбираю позитивное общение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www.tomsk.ru/userpic/news/2014/Apr/14/612972_view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81138"/>
            <a:ext cx="7072362" cy="51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позитивное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общение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разумно спрашивать, внимательно слушать, спокойно отвечать и не говорить лишнего – это правила общения для каждого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http://1.bp.blogspot.com/-RW0bjLq-OOc/UMixJ3CsIvI/AAAAAAAAD8k/dQZZ6iTlI44/s1600/pravila-etiketa-dlya-samyx-malenkix-1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1498254"/>
            <a:ext cx="4041775" cy="383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Проявляйте искренний интерес к другим людям.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Улыбайтесь!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Помните, что для человека звук его имени является самым сладким и самым важным звуком человеческой речи.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Будьте хорошим слушателем.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Ведите разговор в круге интересов вашего собеседника.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Давайте людям почувствовать их значительность и делайте это искренне. </a:t>
            </a:r>
          </a:p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6 золотых правил позитивного общения от Дейла Карнеги: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s00.infourok.ru/images/doc/164/189407/hello_html_m56c7e5cf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4386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bs.twimg.com/media/B2aw-yVIYAQ1Sa6.jpg:larg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До новых встреч!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jz.xhdedu.com/UploadFile/2012111612026253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1188" y="1481138"/>
            <a:ext cx="71616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Я - это ты, а ты - это я; мы друг другу нужны.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Положительные: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Ум, знания, достижения.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Модная одежда, красивая внешность.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Спортивные и творческие успехи.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Аккуратность, воспитанность.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Честность, порядочность, доброта.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Способы самоутверждения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Нам вместе интересно!</a:t>
            </a:r>
            <a:endParaRPr lang="ru-RU" dirty="0"/>
          </a:p>
        </p:txBody>
      </p:sp>
      <p:pic>
        <p:nvPicPr>
          <p:cNvPr id="6" name="Содержимое 3" descr="http://www.mroteh.ru/upload/medialibrary/6dd/20120815-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Отрицательные:</a:t>
            </a:r>
          </a:p>
          <a:p>
            <a:pPr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Курение, алкоголизм.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Грубость, хамство, нахальство.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Драки, воровство, конфликты.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Наглость, враньё.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Они ведут к гибели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Способы самоутверждения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             Я – другой</a:t>
            </a:r>
            <a:endParaRPr lang="ru-RU" dirty="0"/>
          </a:p>
        </p:txBody>
      </p:sp>
      <p:pic>
        <p:nvPicPr>
          <p:cNvPr id="4" name="Содержимое 3" descr="http://www.malinalife.ru/userfiles/picbig/img20131127181550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861" y="1481138"/>
            <a:ext cx="68002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Конструктивное самоутверждение</a:t>
            </a:r>
          </a:p>
          <a:p>
            <a:pPr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Агрессивное доминирование.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Самоподавление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Три способа самоутверждения</a:t>
            </a:r>
            <a:endParaRPr lang="ru-RU" dirty="0"/>
          </a:p>
        </p:txBody>
      </p:sp>
      <p:pic>
        <p:nvPicPr>
          <p:cNvPr id="4" name="Рисунок 3" descr="https://im3-tub-ru.yandex.net/i?id=38f7279b0e50ef04028adcd3cd645f9f&amp;n=33&amp;h=190&amp;w=2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71942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Конструктивное самоутверждение</a:t>
            </a:r>
            <a:endParaRPr lang="ru-RU" dirty="0"/>
          </a:p>
        </p:txBody>
      </p:sp>
      <p:pic>
        <p:nvPicPr>
          <p:cNvPr id="4" name="Содержимое 4" descr="http://bukvic.ru/wp-content/uploads/2015/09/otdyh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3813" y="1481138"/>
            <a:ext cx="6276373" cy="4525962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4F4F4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383</Words>
  <PresentationFormat>Экран (4:3)</PresentationFormat>
  <Paragraphs>63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Открытая</vt:lpstr>
      <vt:lpstr>    Воспитательное мероприятие  </vt:lpstr>
      <vt:lpstr>Пусть общение приносит вам только радость и позитив!</vt:lpstr>
      <vt:lpstr>Я - это ты, а ты - это я; мы друг другу нужны.</vt:lpstr>
      <vt:lpstr>Способы самоутверждения</vt:lpstr>
      <vt:lpstr>Нам вместе интересно!</vt:lpstr>
      <vt:lpstr>Способы самоутверждения</vt:lpstr>
      <vt:lpstr>              Я – другой</vt:lpstr>
      <vt:lpstr>Три способа самоутверждения</vt:lpstr>
      <vt:lpstr>Конструктивное самоутверждение</vt:lpstr>
      <vt:lpstr>Агрессивное доминирование. </vt:lpstr>
      <vt:lpstr>Самоподавление</vt:lpstr>
      <vt:lpstr>Позитивные эмоции</vt:lpstr>
      <vt:lpstr>Выражение негативных эмоций</vt:lpstr>
      <vt:lpstr>Я - агрессор.</vt:lpstr>
      <vt:lpstr>Ролевая игра  «Театр самоутверждений»</vt:lpstr>
      <vt:lpstr>Узнай себя</vt:lpstr>
      <vt:lpstr>Узнай себя</vt:lpstr>
      <vt:lpstr>Оставь раздражение за порогом…</vt:lpstr>
      <vt:lpstr>Тест «Самоконтроль в общении» </vt:lpstr>
      <vt:lpstr>Оцениваете  как верное или неверное</vt:lpstr>
      <vt:lpstr>Подсчет результатов </vt:lpstr>
      <vt:lpstr>Подсчет результатов </vt:lpstr>
      <vt:lpstr>Подсчет результатов</vt:lpstr>
      <vt:lpstr>Я выбираю позитивное общение</vt:lpstr>
      <vt:lpstr>  </vt:lpstr>
      <vt:lpstr>6 золотых правил позитивного общения от Дейла Карнеги:  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Воспитательное мероприятие  </dc:title>
  <dc:creator>катя</dc:creator>
  <cp:lastModifiedBy>Admin</cp:lastModifiedBy>
  <cp:revision>30</cp:revision>
  <dcterms:created xsi:type="dcterms:W3CDTF">2015-10-18T18:21:46Z</dcterms:created>
  <dcterms:modified xsi:type="dcterms:W3CDTF">2016-01-29T07:44:44Z</dcterms:modified>
</cp:coreProperties>
</file>