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0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9" r:id="rId17"/>
    <p:sldId id="282" r:id="rId18"/>
    <p:sldId id="283" r:id="rId19"/>
    <p:sldId id="285" r:id="rId20"/>
    <p:sldId id="280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866" autoAdjust="0"/>
    <p:restoredTop sz="70164" autoAdjust="0"/>
  </p:normalViewPr>
  <p:slideViewPr>
    <p:cSldViewPr>
      <p:cViewPr>
        <p:scale>
          <a:sx n="100" d="100"/>
          <a:sy n="100" d="100"/>
        </p:scale>
        <p:origin x="-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28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0CFA8-5235-4772-A78A-3268E7E30CF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B48CF-B59B-45B9-AA64-132EAB78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4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D527C7-3335-4FA8-B03C-D2285847424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CCCAD1-BC85-475E-8BAF-E5AD92600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88840"/>
            <a:ext cx="71096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Знакомство с родным городом через</a:t>
            </a:r>
          </a:p>
          <a:p>
            <a:r>
              <a:rPr lang="ru-RU" sz="3200" dirty="0" smtClean="0"/>
              <a:t>               дидактическую игру</a:t>
            </a:r>
          </a:p>
          <a:p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«Прогулка по Мурманску 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4797152"/>
            <a:ext cx="300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Москвина С.Л.</a:t>
            </a:r>
          </a:p>
          <a:p>
            <a:r>
              <a:rPr lang="ru-RU" dirty="0" smtClean="0"/>
              <a:t>МБДОУ №89,г.Мурманск.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20675" y="980728"/>
            <a:ext cx="207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Проект: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477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409" y="514518"/>
            <a:ext cx="451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Мурманск промышленный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im1-tub-ru.yandex.net/i?id=f15dccc751a527efa419fddbeb031639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2" y="1038195"/>
            <a:ext cx="3090924" cy="19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3284984"/>
            <a:ext cx="557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Мурманск культурно- творческий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s://im2-tub-ru.yandex.net/i?id=755e2082f0b48af2e4adcbc43ad7ef33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8" y="378904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3-tub-ru.yandex.net/i?id=f980240692a4acb7ea1276861ad24b1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32374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1-tub-ru.yandex.net/i?id=ec5b9876818921c9495132dda1e15c24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9051"/>
            <a:ext cx="3200792" cy="19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1-tub-ru.yandex.net/i?id=fe41dcecf635ad74398986d31659e509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736304" cy="24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351313" y="692696"/>
            <a:ext cx="409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Мурманск спортивный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im0-tub-ru.yandex.net/i?id=94d15b47aa4b3141a2281dc9ca0fda60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3-tub-ru.yandex.net/i?id=31de07d03aae1773b67d13923bf80d6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3312368" cy="29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2-tub-ru.yandex.net/i?id=bb6a969ce0f3144d574ac91f5762cb38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3528392" cy="21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445" y="332656"/>
            <a:ext cx="808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2.Дидактическая игра» </a:t>
            </a:r>
            <a:r>
              <a:rPr lang="ru-RU" sz="2800" dirty="0" smtClean="0">
                <a:solidFill>
                  <a:srgbClr val="FF0000"/>
                </a:solidFill>
              </a:rPr>
              <a:t>Загадки на улицах города 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296" y="3667233"/>
            <a:ext cx="28397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Посмотри: на полках в ряд</a:t>
            </a:r>
          </a:p>
          <a:p>
            <a:r>
              <a:rPr lang="ru-RU" sz="1600" dirty="0" smtClean="0"/>
              <a:t>Книжки разные стоят</a:t>
            </a:r>
          </a:p>
          <a:p>
            <a:r>
              <a:rPr lang="ru-RU" sz="1600" dirty="0" smtClean="0"/>
              <a:t>И зовут в страну чудес.</a:t>
            </a:r>
          </a:p>
          <a:p>
            <a:r>
              <a:rPr lang="ru-RU" sz="1600" dirty="0" smtClean="0"/>
              <a:t>Обо всём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прочтёшь ты здесь!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sz="1600" dirty="0" smtClean="0"/>
              <a:t>(Библиотека)</a:t>
            </a:r>
            <a:endParaRPr lang="ru-RU" sz="16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33" y="3617007"/>
            <a:ext cx="3672408" cy="174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" y="5345832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53714" y="5363252"/>
            <a:ext cx="2445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Таблетки и микстуры,</a:t>
            </a:r>
          </a:p>
          <a:p>
            <a:r>
              <a:rPr lang="ru-RU" sz="1600" dirty="0" smtClean="0"/>
              <a:t>Грелка и пилюли</a:t>
            </a:r>
          </a:p>
          <a:p>
            <a:r>
              <a:rPr lang="ru-RU" sz="1600" dirty="0" smtClean="0"/>
              <a:t>По рецепту получи,</a:t>
            </a:r>
          </a:p>
          <a:p>
            <a:r>
              <a:rPr lang="ru-RU" sz="1600" dirty="0" smtClean="0"/>
              <a:t>Что назначили врачи.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(Аптека )</a:t>
            </a:r>
            <a:endParaRPr lang="ru-RU" sz="1600" dirty="0"/>
          </a:p>
        </p:txBody>
      </p:sp>
      <p:pic>
        <p:nvPicPr>
          <p:cNvPr id="2051" name="Picture 3" descr="C:\Users\User\Desktop\Новая папка\DSCN0918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60" y="855876"/>
            <a:ext cx="4479925" cy="27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35" y="332656"/>
            <a:ext cx="502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Дидактическая игра </a:t>
            </a:r>
            <a:r>
              <a:rPr lang="ru-RU" sz="2400" dirty="0" smtClean="0">
                <a:solidFill>
                  <a:srgbClr val="FF0000"/>
                </a:solidFill>
              </a:rPr>
              <a:t>« Найди улицу 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Новая папка\DSCN0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5" y="980728"/>
            <a:ext cx="468052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DSCN0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92" y="3284984"/>
            <a:ext cx="5616624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DSCN0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33" y="1124744"/>
            <a:ext cx="704105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5021" y="454139"/>
            <a:ext cx="6357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ДИДАКТИЧЕСКАЯ ИГРА </a:t>
            </a:r>
            <a:r>
              <a:rPr lang="ru-RU" sz="3200" dirty="0" smtClean="0">
                <a:solidFill>
                  <a:srgbClr val="FF0000"/>
                </a:solidFill>
              </a:rPr>
              <a:t>:«Что перепутано?»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детей\фото для work\Фото0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00800" cy="469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980728"/>
            <a:ext cx="764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Дидактическая игра : </a:t>
            </a:r>
            <a:r>
              <a:rPr lang="ru-RU" sz="2400" dirty="0" smtClean="0">
                <a:solidFill>
                  <a:srgbClr val="FF0000"/>
                </a:solidFill>
              </a:rPr>
              <a:t>«Вот моя улица , вот мой дом родной.»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34641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Взаимодействие с родителями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027028"/>
            <a:ext cx="66967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</a:t>
            </a:r>
            <a:r>
              <a:rPr lang="ru-RU" sz="2400" dirty="0" smtClean="0"/>
              <a:t>Родительское собрание  на тему : «Дидактическая игра в жизни ребенка. »</a:t>
            </a:r>
          </a:p>
          <a:p>
            <a:endParaRPr lang="ru-RU" sz="2400" dirty="0" smtClean="0"/>
          </a:p>
          <a:p>
            <a:r>
              <a:rPr lang="ru-RU" sz="2400" dirty="0" smtClean="0"/>
              <a:t>-Беседа с родителями на тему :»Знакомство с родным городом через дидактическую игру. »</a:t>
            </a:r>
          </a:p>
          <a:p>
            <a:endParaRPr lang="ru-RU" sz="2400" dirty="0"/>
          </a:p>
          <a:p>
            <a:r>
              <a:rPr lang="ru-RU" sz="2400" dirty="0" smtClean="0"/>
              <a:t>-Участие в художественной мастерской «Юный художник 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86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35653" y="692696"/>
            <a:ext cx="679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Мастерская </a:t>
            </a:r>
            <a:r>
              <a:rPr lang="ru-RU" sz="4000" dirty="0" smtClean="0">
                <a:solidFill>
                  <a:srgbClr val="FF0000"/>
                </a:solidFill>
              </a:rPr>
              <a:t>«Юный художник 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Новая папка\Фото0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8" y="1400582"/>
            <a:ext cx="35577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\Фото0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20762"/>
            <a:ext cx="4176464" cy="3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6195" y="1844824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(Дети и родители 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13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3.Этап –Заключительный</a:t>
            </a:r>
          </a:p>
          <a:p>
            <a:endParaRPr lang="ru-RU" sz="2400" dirty="0"/>
          </a:p>
          <a:p>
            <a:r>
              <a:rPr lang="ru-RU" sz="2400" dirty="0" smtClean="0"/>
              <a:t>-Чтение стихов о Мурманске</a:t>
            </a:r>
          </a:p>
          <a:p>
            <a:r>
              <a:rPr lang="ru-RU" sz="2400" dirty="0" smtClean="0"/>
              <a:t>-Экскурсия в библиотеку </a:t>
            </a:r>
          </a:p>
          <a:p>
            <a:r>
              <a:rPr lang="ru-RU" sz="2400" dirty="0" smtClean="0"/>
              <a:t>--Выставка рисунков</a:t>
            </a:r>
          </a:p>
          <a:p>
            <a:r>
              <a:rPr lang="ru-RU" sz="2400" dirty="0" smtClean="0"/>
              <a:t>-Изготовление стенгазеты.</a:t>
            </a:r>
          </a:p>
          <a:p>
            <a:r>
              <a:rPr lang="ru-RU" sz="2400" dirty="0" smtClean="0"/>
              <a:t>-Пополнение уголка книгами.</a:t>
            </a:r>
            <a:endParaRPr lang="ru-RU" sz="2400" dirty="0"/>
          </a:p>
        </p:txBody>
      </p:sp>
      <p:pic>
        <p:nvPicPr>
          <p:cNvPr id="10243" name="Picture 3" descr="C:\Users\User\Desktop\Новая папка\Фото0615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1007"/>
            <a:ext cx="3528392" cy="55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\Фото0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75" y="1988840"/>
            <a:ext cx="76328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862072"/>
            <a:ext cx="517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Экскурсия в библиотеку.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39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Да что ж за страна такая - Страница 629 - BMW 3ER CLUB (ex.E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2000" cy="65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92696"/>
            <a:ext cx="4886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Мурманск-так город любимый зовут.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 Мурманске дети ,как в сказке живут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Сопки и море , снега и цветы,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Все это вместе-город мой ты.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Стенгазета «Мой дом ,мой город! »</a:t>
            </a:r>
            <a:endParaRPr lang="ru-RU" sz="3200" dirty="0"/>
          </a:p>
        </p:txBody>
      </p:sp>
      <p:pic>
        <p:nvPicPr>
          <p:cNvPr id="9218" name="Picture 2" descr="C:\Users\User\Desktop\Новая папка\Фото0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70578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7461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Игра-ведущая деятельность в дошкольном возрасте. В.А .Сухомлинский говорил :»Без игры нет и  не может быть полноценного  умственного развития. Игра- это огромное светлое окно, через которое в духовный мир ребенка является живительным потоком представлений и понятий . Игра-это искра, зажигающая огонёк пытливости».</a:t>
            </a:r>
          </a:p>
          <a:p>
            <a:endParaRPr lang="ru-RU" sz="2000" dirty="0"/>
          </a:p>
          <a:p>
            <a:r>
              <a:rPr lang="ru-RU" sz="2000" dirty="0" smtClean="0"/>
              <a:t>Очень </a:t>
            </a:r>
            <a:r>
              <a:rPr lang="ru-RU" sz="2000" dirty="0"/>
              <a:t>важно подобрать правильный игровой материал, чтобы увлечь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8580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960" y="1005905"/>
            <a:ext cx="75680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Вывод: Целенаправленная ,систематическая </a:t>
            </a:r>
          </a:p>
          <a:p>
            <a:r>
              <a:rPr lang="ru-RU" sz="2400" dirty="0" smtClean="0"/>
              <a:t> деятельность ,разработка проекта позволяет поднять</a:t>
            </a:r>
          </a:p>
          <a:p>
            <a:r>
              <a:rPr lang="ru-RU" sz="2400" dirty="0" smtClean="0"/>
              <a:t>уровень знаний  о родном крае, городе и его </a:t>
            </a:r>
          </a:p>
          <a:p>
            <a:r>
              <a:rPr lang="ru-RU" sz="2400" smtClean="0"/>
              <a:t> достопримечательностях </a:t>
            </a:r>
            <a:r>
              <a:rPr lang="ru-RU" sz="2400" dirty="0" smtClean="0"/>
              <a:t>у детей</a:t>
            </a:r>
          </a:p>
          <a:p>
            <a:r>
              <a:rPr lang="ru-RU" sz="2400" dirty="0" smtClean="0"/>
              <a:t> дошкольного возраста.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54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24744"/>
            <a:ext cx="5832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ЛИТЕРАТУРА:</a:t>
            </a:r>
            <a:endParaRPr lang="ru-RU" sz="2000" dirty="0" smtClean="0"/>
          </a:p>
          <a:p>
            <a:r>
              <a:rPr lang="ru-RU" dirty="0" smtClean="0"/>
              <a:t>А . Киселев ,М . </a:t>
            </a:r>
            <a:r>
              <a:rPr lang="ru-RU" dirty="0" err="1" smtClean="0"/>
              <a:t>Тулин</a:t>
            </a:r>
            <a:r>
              <a:rPr lang="ru-RU" dirty="0" smtClean="0"/>
              <a:t> Улицы Мурманска-Мурманское книжное издательство,1974г.</a:t>
            </a:r>
          </a:p>
          <a:p>
            <a:r>
              <a:rPr lang="ru-RU" dirty="0" smtClean="0"/>
              <a:t>С .В . Будина  Игра-лото «Прогулки по городу» </a:t>
            </a:r>
            <a:r>
              <a:rPr lang="ru-RU" dirty="0" err="1" smtClean="0"/>
              <a:t>г.Киров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 .К  .Бондаренко Дидактические игры в детском саду.</a:t>
            </a:r>
          </a:p>
          <a:p>
            <a:r>
              <a:rPr lang="ru-RU" dirty="0" smtClean="0"/>
              <a:t>Москва «Просвещение 1991г.»</a:t>
            </a:r>
          </a:p>
          <a:p>
            <a:r>
              <a:rPr lang="ru-RU" dirty="0" smtClean="0"/>
              <a:t>Воспитание и обучение в средней группе детского сада.</a:t>
            </a:r>
          </a:p>
          <a:p>
            <a:r>
              <a:rPr lang="ru-RU" dirty="0" smtClean="0"/>
              <a:t>Программа и методические рекомендации .</a:t>
            </a:r>
          </a:p>
          <a:p>
            <a:r>
              <a:rPr lang="ru-RU" dirty="0" smtClean="0"/>
              <a:t>Составитель В .В. </a:t>
            </a:r>
            <a:r>
              <a:rPr lang="ru-RU" dirty="0" err="1" smtClean="0"/>
              <a:t>Гербова</a:t>
            </a:r>
            <a:r>
              <a:rPr lang="ru-RU" dirty="0" smtClean="0"/>
              <a:t> Москва Мозаика-Синтеза 2007г.</a:t>
            </a:r>
          </a:p>
          <a:p>
            <a:r>
              <a:rPr lang="ru-RU" dirty="0" smtClean="0"/>
              <a:t>А .И. Сорокина Дидактические игры в детском саду</a:t>
            </a:r>
          </a:p>
          <a:p>
            <a:r>
              <a:rPr lang="ru-RU" dirty="0" smtClean="0"/>
              <a:t>Москва « Просвещение» 1982г.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44824"/>
            <a:ext cx="6056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11266" name="Picture 2" descr="F:\рисунки\i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8999"/>
            <a:ext cx="6200482" cy="313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64703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Актуальность:</a:t>
            </a:r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5720" y="1628800"/>
            <a:ext cx="8291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Развития дошкольников при знакомстве с родным </a:t>
            </a:r>
          </a:p>
          <a:p>
            <a:r>
              <a:rPr lang="ru-RU" sz="2800" dirty="0" smtClean="0"/>
              <a:t>краем, городом , достопримечательностями</a:t>
            </a:r>
          </a:p>
          <a:p>
            <a:r>
              <a:rPr lang="ru-RU" sz="2800" dirty="0" smtClean="0"/>
              <a:t> возможна только при условии активного взаимодействия с окружающим</a:t>
            </a:r>
          </a:p>
          <a:p>
            <a:r>
              <a:rPr lang="ru-RU" sz="2800" dirty="0" smtClean="0"/>
              <a:t>миром, эмоционально практическим путем ,т.е. через игру, предметную</a:t>
            </a:r>
          </a:p>
          <a:p>
            <a:r>
              <a:rPr lang="ru-RU" sz="2800" dirty="0" smtClean="0"/>
              <a:t>деятельность, общение, труд, обучение , разные виды деятельности ,</a:t>
            </a:r>
          </a:p>
          <a:p>
            <a:r>
              <a:rPr lang="ru-RU" sz="2800" dirty="0" smtClean="0"/>
              <a:t>свойственные дошкольному возрасту.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40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9856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Цель проекта:</a:t>
            </a:r>
          </a:p>
          <a:p>
            <a:r>
              <a:rPr lang="ru-RU" sz="2400" dirty="0" smtClean="0"/>
              <a:t>Приобщение дошкольников к культуре родного города</a:t>
            </a:r>
          </a:p>
          <a:p>
            <a:r>
              <a:rPr lang="ru-RU" sz="2400" dirty="0" smtClean="0"/>
              <a:t> местным достопримечательностям ,воспитание </a:t>
            </a:r>
          </a:p>
          <a:p>
            <a:r>
              <a:rPr lang="ru-RU" sz="2400" dirty="0" smtClean="0"/>
              <a:t>любви и привязанности к родному краю.</a:t>
            </a:r>
            <a:endParaRPr lang="ru-RU" sz="2400" dirty="0"/>
          </a:p>
        </p:txBody>
      </p:sp>
      <p:pic>
        <p:nvPicPr>
          <p:cNvPr id="3074" name="Picture 2" descr="https://im3-tub-ru.yandex.net/i?id=5aa9643f6fc2653a289aac200ab965cb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1764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16416" y="13407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6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13916"/>
            <a:ext cx="83529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dirty="0" smtClean="0"/>
              <a:t>Задачи проекта:</a:t>
            </a:r>
          </a:p>
          <a:p>
            <a:r>
              <a:rPr lang="ru-RU" sz="2800" dirty="0" smtClean="0"/>
              <a:t>Расширять представления детей о зданиях и их назначении.</a:t>
            </a:r>
          </a:p>
          <a:p>
            <a:r>
              <a:rPr lang="ru-RU" sz="2800" dirty="0" smtClean="0"/>
              <a:t>Воспитывать любовь и уважение к родному городу.</a:t>
            </a:r>
          </a:p>
          <a:p>
            <a:r>
              <a:rPr lang="ru-RU" sz="2800" dirty="0" smtClean="0"/>
              <a:t>Развивать связную монологическую речь.</a:t>
            </a:r>
          </a:p>
          <a:p>
            <a:r>
              <a:rPr lang="ru-RU" sz="2800" dirty="0" smtClean="0"/>
              <a:t>Обогащать и активировать словарь детей , учить</a:t>
            </a:r>
          </a:p>
          <a:p>
            <a:r>
              <a:rPr lang="ru-RU" sz="2800" dirty="0" smtClean="0"/>
              <a:t>мыслить ,фантазировать.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244408" y="164738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im0-tub-ru.yandex.net/i?id=a2bba891edfbcae86573d3754fa50ab9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38884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3-tub-ru.yandex.net/i?id=bba303a5ba5da5e11b015526caee0b27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45457"/>
            <a:ext cx="3312368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836712"/>
            <a:ext cx="84249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Участниками проекта:</a:t>
            </a:r>
          </a:p>
          <a:p>
            <a:r>
              <a:rPr lang="ru-RU" sz="3200" dirty="0" smtClean="0"/>
              <a:t>Дети средней группы ,воспитатели, родители.</a:t>
            </a:r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Проект: познавательно-творческий.</a:t>
            </a:r>
          </a:p>
          <a:p>
            <a:endParaRPr lang="ru-RU" sz="3200" dirty="0"/>
          </a:p>
          <a:p>
            <a:r>
              <a:rPr lang="ru-RU" sz="3200" dirty="0" smtClean="0"/>
              <a:t>Сроки реализации:</a:t>
            </a:r>
          </a:p>
          <a:p>
            <a:r>
              <a:rPr lang="ru-RU" sz="3200" dirty="0" smtClean="0"/>
              <a:t>краткосрочный (4 недели 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59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267" y="1255250"/>
            <a:ext cx="770755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Прогнозируемый результат.</a:t>
            </a:r>
          </a:p>
          <a:p>
            <a:r>
              <a:rPr lang="ru-RU" dirty="0" smtClean="0"/>
              <a:t>-</a:t>
            </a:r>
            <a:r>
              <a:rPr lang="ru-RU" sz="2000" dirty="0"/>
              <a:t>Обогащенные </a:t>
            </a:r>
            <a:r>
              <a:rPr lang="ru-RU" sz="2000" dirty="0" smtClean="0"/>
              <a:t>и систематические знания детей об истории города</a:t>
            </a:r>
          </a:p>
          <a:p>
            <a:endParaRPr lang="ru-RU" sz="2000" dirty="0" smtClean="0"/>
          </a:p>
          <a:p>
            <a:r>
              <a:rPr lang="ru-RU" sz="2000" dirty="0" smtClean="0"/>
              <a:t>-местных </a:t>
            </a:r>
            <a:r>
              <a:rPr lang="ru-RU" sz="2000" dirty="0" smtClean="0"/>
              <a:t>достопримечательностях </a:t>
            </a:r>
            <a:r>
              <a:rPr lang="ru-RU" sz="2000" smtClean="0"/>
              <a:t>, </a:t>
            </a:r>
            <a:r>
              <a:rPr lang="ru-RU" sz="2000" smtClean="0"/>
              <a:t>«зданиях-помощниках</a:t>
            </a:r>
            <a:r>
              <a:rPr lang="ru-RU" sz="2000" dirty="0" smtClean="0"/>
              <a:t>».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-Повышение родительской компетентности по представленной </a:t>
            </a:r>
          </a:p>
          <a:p>
            <a:r>
              <a:rPr lang="ru-RU" sz="2000" dirty="0" smtClean="0"/>
              <a:t>проблеме.</a:t>
            </a:r>
          </a:p>
          <a:p>
            <a:endParaRPr lang="ru-RU" sz="2000" dirty="0" smtClean="0"/>
          </a:p>
          <a:p>
            <a:r>
              <a:rPr lang="ru-RU" sz="2000" dirty="0" smtClean="0"/>
              <a:t>-Участие семей воспитанников в учебно-воспитательном процессе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9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64719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Этапы реализации проекта: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     1.Этап-подготовительный: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u="sng" dirty="0" smtClean="0">
                <a:solidFill>
                  <a:srgbClr val="002060"/>
                </a:solidFill>
              </a:rPr>
              <a:t>Предварительная работа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-</a:t>
            </a:r>
            <a:r>
              <a:rPr lang="ru-RU" sz="2400" dirty="0" smtClean="0">
                <a:solidFill>
                  <a:srgbClr val="002060"/>
                </a:solidFill>
              </a:rPr>
              <a:t>Экскурсии на близлежащие улицы.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-Рассматривание расположенных на ней зданий.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-Беседа о том ,что можно увидеть ,открыв дверь заведения , для чего оно предназначено.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-Рассматривание фотоальбома Мурманска.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-Знакомство с игровым полем-схемой ближайших улиц.</a:t>
            </a:r>
          </a:p>
        </p:txBody>
      </p:sp>
    </p:spTree>
    <p:extLst>
      <p:ext uri="{BB962C8B-B14F-4D97-AF65-F5344CB8AC3E}">
        <p14:creationId xmlns:p14="http://schemas.microsoft.com/office/powerpoint/2010/main" val="7264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2.Этап-практический.</a:t>
            </a:r>
          </a:p>
          <a:p>
            <a:r>
              <a:rPr lang="ru-RU" sz="2400" dirty="0" smtClean="0"/>
              <a:t>Мероприятия направленные на реализацию проекта.</a:t>
            </a:r>
          </a:p>
          <a:p>
            <a:endParaRPr lang="ru-RU" sz="2000" dirty="0"/>
          </a:p>
          <a:p>
            <a:r>
              <a:rPr lang="ru-RU" sz="2000" dirty="0" smtClean="0">
                <a:solidFill>
                  <a:schemeClr val="accent2"/>
                </a:solidFill>
              </a:rPr>
              <a:t>Беседа о Мурманске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6146" name="Picture 2" descr="Вид на Мурман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54121"/>
            <a:ext cx="2592288" cy="18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469" y="2221706"/>
            <a:ext cx="509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47148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4 октября 1916году был основан город Мурманск</a:t>
            </a:r>
          </a:p>
          <a:p>
            <a:r>
              <a:rPr lang="ru-RU" dirty="0" smtClean="0"/>
              <a:t>в начале назывался Романов-на </a:t>
            </a:r>
            <a:r>
              <a:rPr lang="ru-RU" dirty="0" err="1" smtClean="0"/>
              <a:t>Мурмане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86810" y="3708552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Мурманск-исторический: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Памятник Защитникам Заполярь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0" y="4206973"/>
            <a:ext cx="229454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0-tub-ru.yandex.net/i?id=8499e0c4133b2dd7ffa2f83438fd8700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94" y="4206973"/>
            <a:ext cx="28108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m3-tub-ru.yandex.net/i?id=e4a5ac06e4dacd539ccac650d47b7ba3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61" y="4167546"/>
            <a:ext cx="2592288" cy="26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477</TotalTime>
  <Words>651</Words>
  <Application>Microsoft Office PowerPoint</Application>
  <PresentationFormat>Экран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2015-04-07T15:33:09Z</dcterms:created>
  <dcterms:modified xsi:type="dcterms:W3CDTF">2015-04-14T20:27:57Z</dcterms:modified>
</cp:coreProperties>
</file>