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5C6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ACE357-C76A-4890-9F81-DC183653798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E05B0-F935-4D46-9862-3F4E25A99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 b="3346"/>
          <a:stretch>
            <a:fillRect/>
          </a:stretch>
        </p:blipFill>
        <p:spPr bwMode="auto">
          <a:xfrm>
            <a:off x="-99619" y="0"/>
            <a:ext cx="92436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717032"/>
            <a:ext cx="4032448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 воспитатель: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Сиротинская Е.А.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363544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Игра   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«Что я знаю о железной дороге?»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" name="Рисунок 4" descr="http://img-fotki.yandex.ru/get/6601/47407354.6db/0_e5c73_21a57eb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89240"/>
            <a:ext cx="1812715" cy="10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1.hostingkartinok.com/uploads/images/2014/01/8ae159154cad7f99b07ae2fb7a78bc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171855"/>
            <a:ext cx="1693578" cy="26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игры: совершенствование знаний детей о разновидности железнодорожного транспорта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предупреждающих железнодорожных знаках :«Железнодорожный переезд со шлагбаумом», «Железнодорожный переезд без шлагбаума».</a:t>
            </a:r>
            <a:endParaRPr lang="ru-RU" sz="1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игра предназначена для детей старшего дошкольного возраста. Играть могут 2-3 ребенка. Взрослый задает предложенный вопрос детям. При правильном ответе на вопрос круги внизу слайда становятся цветным. Ребенку правильно ответившему на вопрос выдается фишка -круг соответствующего цвета. К концу игры все круги  (на последнем слайде ) становятся разноцветными, это означает , что игра закончена.  У каждого ребенка подсчитывается количество фишек, у кого больше, тот и выиграл.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выслушав вопрос взрослого ребенок поднимает руку, это означает, что он готов дать ответ. Отвечая на вопрос нельзя перебивать друг друга. Если ответ неправильный, то право ходе переходит следующему игроку.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Открой картинку, назвав ее номер по порядку.</a:t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Назови транспорт, изображенный на картинке. </a:t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Что общего у этого транспорта?</a:t>
            </a:r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Михаил\Saved Games\Desktop\игры\img124.jpg"/>
          <p:cNvPicPr>
            <a:picLocks noGrp="1"/>
          </p:cNvPicPr>
          <p:nvPr>
            <p:ph idx="1"/>
          </p:nvPr>
        </p:nvPicPr>
        <p:blipFill>
          <a:blip r:embed="rId2" cstate="print"/>
          <a:srcRect t="3337"/>
          <a:stretch>
            <a:fillRect/>
          </a:stretch>
        </p:blipFill>
        <p:spPr bwMode="auto">
          <a:xfrm>
            <a:off x="323528" y="1700808"/>
            <a:ext cx="265176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ихаил\Saved Games\Desktop\игры\img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73630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Михаил\Saved Games\Desktop\игры\img127.jpg"/>
          <p:cNvPicPr/>
          <p:nvPr/>
        </p:nvPicPr>
        <p:blipFill>
          <a:blip r:embed="rId4" cstate="print"/>
          <a:srcRect t="3856"/>
          <a:stretch>
            <a:fillRect/>
          </a:stretch>
        </p:blipFill>
        <p:spPr bwMode="auto">
          <a:xfrm>
            <a:off x="3275856" y="1700808"/>
            <a:ext cx="2722295" cy="17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03848" y="1628800"/>
            <a:ext cx="2844824" cy="1944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628800"/>
            <a:ext cx="2844824" cy="1944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628800"/>
            <a:ext cx="2844824" cy="1944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1331640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331640" y="6165304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987824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524328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499992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940152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nachalo4ka.ru/wp-content/uploads/2015/01/relsyi-ova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861048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http://img1.liveinternet.ru/images/attach/c/2/67/209/67209546_1291007392_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C:\Users\Михаил\Saved Games\Desktop\создать игру\67209546_1291007392_0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221088"/>
            <a:ext cx="1483895" cy="14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C:\Users\Михаил\Saved Games\Desktop\создать игру\147420fd54f01ea506d4acf1b7c2043511-resize-2000x2000-same-a3bd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204864"/>
            <a:ext cx="736939" cy="72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Дети на прогулке увидели поезд . </a:t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как он называется? Чем он отличается от других поездов?</a:t>
            </a:r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C:\Users\Михаил\Saved Games\Desktop\1886796988.jpg"/>
          <p:cNvPicPr>
            <a:picLocks noGrp="1"/>
          </p:cNvPicPr>
          <p:nvPr>
            <p:ph idx="1"/>
          </p:nvPr>
        </p:nvPicPr>
        <p:blipFill>
          <a:blip r:embed="rId3" cstate="print"/>
          <a:srcRect l="829" t="48077" r="51706"/>
          <a:stretch>
            <a:fillRect/>
          </a:stretch>
        </p:blipFill>
        <p:spPr bwMode="auto">
          <a:xfrm>
            <a:off x="467544" y="3573016"/>
            <a:ext cx="4051176" cy="18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5" descr="C:\Users\Михаил\Saved Games\Desktop\1886796988.jpg"/>
          <p:cNvPicPr>
            <a:picLocks/>
          </p:cNvPicPr>
          <p:nvPr/>
        </p:nvPicPr>
        <p:blipFill>
          <a:blip r:embed="rId3" cstate="print"/>
          <a:srcRect l="843" r="51922" b="51995"/>
          <a:stretch>
            <a:fillRect/>
          </a:stretch>
        </p:blipFill>
        <p:spPr bwMode="auto">
          <a:xfrm>
            <a:off x="467544" y="2060848"/>
            <a:ext cx="4032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15" descr="C:\Users\Михаил\Saved Games\Desktop\1886796988.jpg"/>
          <p:cNvPicPr>
            <a:picLocks/>
          </p:cNvPicPr>
          <p:nvPr/>
        </p:nvPicPr>
        <p:blipFill>
          <a:blip r:embed="rId3" cstate="print"/>
          <a:srcRect l="50565" t="6001" r="32027"/>
          <a:stretch>
            <a:fillRect/>
          </a:stretch>
        </p:blipFill>
        <p:spPr bwMode="auto">
          <a:xfrm>
            <a:off x="4499992" y="2060848"/>
            <a:ext cx="1512168" cy="33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5" descr="C:\Users\Михаил\Saved Games\Desktop\1886796988.jpg"/>
          <p:cNvPicPr>
            <a:picLocks/>
          </p:cNvPicPr>
          <p:nvPr/>
        </p:nvPicPr>
        <p:blipFill>
          <a:blip r:embed="rId3" cstate="print"/>
          <a:srcRect l="67973" t="68008"/>
          <a:stretch>
            <a:fillRect/>
          </a:stretch>
        </p:blipFill>
        <p:spPr bwMode="auto">
          <a:xfrm>
            <a:off x="6012160" y="4293096"/>
            <a:ext cx="2782144" cy="11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15" descr="C:\Users\Михаил\Saved Games\Desktop\1886796988.jpg"/>
          <p:cNvPicPr>
            <a:picLocks/>
          </p:cNvPicPr>
          <p:nvPr/>
        </p:nvPicPr>
        <p:blipFill>
          <a:blip r:embed="rId3" cstate="print"/>
          <a:srcRect l="67973" t="6001" b="29992"/>
          <a:stretch>
            <a:fillRect/>
          </a:stretch>
        </p:blipFill>
        <p:spPr bwMode="auto">
          <a:xfrm>
            <a:off x="6012160" y="2060848"/>
            <a:ext cx="2782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67544" y="3356992"/>
            <a:ext cx="4032448" cy="2088232"/>
          </a:xfrm>
          <a:prstGeom prst="rect">
            <a:avLst/>
          </a:prstGeom>
          <a:solidFill>
            <a:srgbClr val="55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060848"/>
            <a:ext cx="4032448" cy="1872208"/>
          </a:xfrm>
          <a:prstGeom prst="rect">
            <a:avLst/>
          </a:prstGeom>
          <a:solidFill>
            <a:srgbClr val="55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3563888" y="2996952"/>
            <a:ext cx="3384376" cy="1512168"/>
          </a:xfrm>
          <a:prstGeom prst="rect">
            <a:avLst/>
          </a:prstGeom>
          <a:solidFill>
            <a:srgbClr val="55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4365104"/>
            <a:ext cx="2808312" cy="1080120"/>
          </a:xfrm>
          <a:prstGeom prst="rect">
            <a:avLst/>
          </a:prstGeom>
          <a:solidFill>
            <a:srgbClr val="55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2060848"/>
            <a:ext cx="2808312" cy="2304256"/>
          </a:xfrm>
          <a:prstGeom prst="rect">
            <a:avLst/>
          </a:prstGeom>
          <a:solidFill>
            <a:srgbClr val="55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gnateva.ucoz.ru/4543947-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4005064"/>
            <a:ext cx="936104" cy="1445786"/>
          </a:xfrm>
          <a:prstGeom prst="rect">
            <a:avLst/>
          </a:prstGeom>
          <a:noFill/>
        </p:spPr>
      </p:pic>
      <p:pic>
        <p:nvPicPr>
          <p:cNvPr id="4100" name="Picture 4" descr="http://aranyarestaurants.com/images/55fedb63042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016" y="3429000"/>
            <a:ext cx="1008112" cy="1999438"/>
          </a:xfrm>
          <a:prstGeom prst="rect">
            <a:avLst/>
          </a:prstGeom>
          <a:noFill/>
        </p:spPr>
      </p:pic>
      <p:pic>
        <p:nvPicPr>
          <p:cNvPr id="4110" name="Picture 14" descr="http://www.botiki.ua/images/stories/flowers-may-2014-450x1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365104"/>
            <a:ext cx="2486050" cy="1055191"/>
          </a:xfrm>
          <a:prstGeom prst="rect">
            <a:avLst/>
          </a:prstGeom>
          <a:noFill/>
        </p:spPr>
      </p:pic>
      <p:pic>
        <p:nvPicPr>
          <p:cNvPr id="38" name="Рисунок 37" descr="C:\Users\Михаил\Saved Games\Desktop\создать игру\147420fd54f01ea506d4acf1b7c2043511-resize-2000x2000-same-a3bdb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132856"/>
            <a:ext cx="1601035" cy="15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http://www.botiki.ua/images/stories/flowers-may-2014-450x1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16216" y="4437112"/>
            <a:ext cx="2258094" cy="1055191"/>
          </a:xfrm>
          <a:prstGeom prst="rect">
            <a:avLst/>
          </a:prstGeom>
          <a:noFill/>
        </p:spPr>
      </p:pic>
      <p:pic>
        <p:nvPicPr>
          <p:cNvPr id="40" name="Рисунок 39" descr="http://img-fotki.yandex.ru/get/9325/16969765.164/0_7b323_60b0d18e_ori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060848"/>
            <a:ext cx="1330134" cy="5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img-fotki.yandex.ru/get/9325/16969765.164/0_7b323_60b0d18e_ori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132856"/>
            <a:ext cx="1330134" cy="5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Блок-схема: узел 41"/>
          <p:cNvSpPr/>
          <p:nvPr/>
        </p:nvSpPr>
        <p:spPr>
          <a:xfrm>
            <a:off x="1259632" y="6165304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4283968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2915816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7524328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5868144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2915816" y="6165304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Рассмотри картинку.  Как называется место, где пассажиры могут отдохнуть в ожидании поезда? </a:t>
            </a:r>
            <a:b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Место куда прибывает поезд?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colouringbook.org/COLOURINGBOOK.ORG/train_station-3333px.png"/>
          <p:cNvPicPr>
            <a:picLocks noGrp="1"/>
          </p:cNvPicPr>
          <p:nvPr>
            <p:ph idx="1"/>
          </p:nvPr>
        </p:nvPicPr>
        <p:blipFill>
          <a:blip r:embed="rId2" cstate="print"/>
          <a:srcRect l="5140" t="10000" b="10000"/>
          <a:stretch>
            <a:fillRect/>
          </a:stretch>
        </p:blipFill>
        <p:spPr bwMode="auto">
          <a:xfrm>
            <a:off x="1043608" y="1268760"/>
            <a:ext cx="66113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2636912"/>
            <a:ext cx="1368152" cy="338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ВОКЗАЛ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http://andoga.net/wp-content/uploads/2015/12/0_98fa6_dda7dbdc_X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1728192" cy="14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4.pic4you.ru/y2014/08-13/12216/4543943-thumb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515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6430/47407354.bd8/0_11fc53_79dce0bb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576064" cy="8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edia-curse.cursecdn.com/attachments/152/352/d7b494b8dee55c754392ef8ab65521cc.png"/>
          <p:cNvPicPr/>
          <p:nvPr/>
        </p:nvPicPr>
        <p:blipFill>
          <a:blip r:embed="rId6" cstate="print"/>
          <a:srcRect t="1855"/>
          <a:stretch>
            <a:fillRect/>
          </a:stretch>
        </p:blipFill>
        <p:spPr bwMode="auto">
          <a:xfrm rot="5400000">
            <a:off x="1331640" y="3789040"/>
            <a:ext cx="9361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media-curse.cursecdn.com/attachments/152/352/d7b494b8dee55c754392ef8ab65521cc.png"/>
          <p:cNvPicPr/>
          <p:nvPr/>
        </p:nvPicPr>
        <p:blipFill>
          <a:blip r:embed="rId6" cstate="print"/>
          <a:srcRect t="1855"/>
          <a:stretch>
            <a:fillRect/>
          </a:stretch>
        </p:blipFill>
        <p:spPr bwMode="auto">
          <a:xfrm rot="5400000">
            <a:off x="3923928" y="3789040"/>
            <a:ext cx="9361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media-curse.cursecdn.com/attachments/152/352/d7b494b8dee55c754392ef8ab65521cc.png"/>
          <p:cNvPicPr/>
          <p:nvPr/>
        </p:nvPicPr>
        <p:blipFill>
          <a:blip r:embed="rId6" cstate="print"/>
          <a:srcRect t="1855"/>
          <a:stretch>
            <a:fillRect/>
          </a:stretch>
        </p:blipFill>
        <p:spPr bwMode="auto">
          <a:xfrm rot="5400000">
            <a:off x="6588224" y="3789040"/>
            <a:ext cx="9361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узел 15"/>
          <p:cNvSpPr/>
          <p:nvPr/>
        </p:nvSpPr>
        <p:spPr>
          <a:xfrm>
            <a:off x="1259632" y="6165304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915816" y="6165304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3968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3968" y="6165304"/>
            <a:ext cx="457200" cy="457200"/>
          </a:xfrm>
          <a:prstGeom prst="flowChartConnec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508104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236296" y="6093296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Помоги почтальону Печкину. Объясни, что обозначают эти знаки? </a:t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Расскажи, где можно увидеть эти знаки? </a:t>
            </a:r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allpapers1920.ru/img/picture/Dec/28/8b6cfa76507b681ac0c1025f7517ccf8/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016224" cy="18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dpb.belebeycbs.ru/im/pocht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484784"/>
            <a:ext cx="21602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ихаил\Saved Games\Desktop\создать игру\Roadsign-rail-f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1888183" cy="1784204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1259632" y="6165304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15816" y="6165304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3968" y="6165304"/>
            <a:ext cx="457200" cy="457200"/>
          </a:xfrm>
          <a:prstGeom prst="flowChartConnec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08104" y="616530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508104" y="6165304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020272" y="6093296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020272" y="6093296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МОЛОДЦЫ!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452" y="1772816"/>
            <a:ext cx="7430964" cy="40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</TotalTime>
  <Words>180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Разработала воспитатель: Сиротинская Е.А.</vt:lpstr>
      <vt:lpstr>Цель игры: совершенствование знаний детей о разновидности железнодорожного транспорта  и предупреждающих железнодорожных знаках :«Железнодорожный переезд со шлагбаумом», «Железнодорожный переезд без шлагбаума».</vt:lpstr>
      <vt:lpstr>Открой картинку, назвав ее номер по порядку. Назови транспорт, изображенный на картинке.  Что общего у этого транспорта?</vt:lpstr>
      <vt:lpstr>Дети на прогулке увидели поезд .  как он называется? Чем он отличается от других поездов?</vt:lpstr>
      <vt:lpstr> Рассмотри картинку.  Как называется место, где пассажиры могут отдохнуть в ожидании поезда?  Место куда прибывает поезд?</vt:lpstr>
      <vt:lpstr> Помоги почтальону Печкину. Объясни, что обозначают эти знаки?  Расскажи, где можно увидеть эти знаки? 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58</cp:revision>
  <dcterms:created xsi:type="dcterms:W3CDTF">2016-01-23T15:09:47Z</dcterms:created>
  <dcterms:modified xsi:type="dcterms:W3CDTF">2016-02-16T19:40:00Z</dcterms:modified>
</cp:coreProperties>
</file>