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9" r:id="rId3"/>
    <p:sldId id="266" r:id="rId4"/>
    <p:sldId id="263" r:id="rId5"/>
    <p:sldId id="260" r:id="rId6"/>
    <p:sldId id="261" r:id="rId7"/>
    <p:sldId id="262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A81E5-3D3F-4C12-A188-70D1E2F3E8FF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123F6-E5CD-4473-9CF7-1E0D91E85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123F6-E5CD-4473-9CF7-1E0D91E8546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183880" cy="78581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Уран –самая </a:t>
            </a:r>
            <a:r>
              <a:rPr lang="ru-RU" sz="4000" dirty="0" err="1" smtClean="0">
                <a:solidFill>
                  <a:schemeClr val="accent3">
                    <a:lumMod val="75000"/>
                  </a:schemeClr>
                </a:solidFill>
              </a:rPr>
              <a:t>голубая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 планета.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5d581bd3611bde6dbf95359699709f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2357430"/>
            <a:ext cx="5172664" cy="3445250"/>
          </a:xfr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357950" y="4257399"/>
            <a:ext cx="21431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Выполнил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 Детского сада №27 Соболева Татьяна Владимировна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51805afeea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428736"/>
            <a:ext cx="6000792" cy="438808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857628"/>
            <a:ext cx="7153294" cy="192882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Уран – седьмая планета от солнца. Как и Землю, Уран называют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</a:rPr>
              <a:t>голубой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планетой. 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V="1">
            <a:off x="5500694" y="5634848"/>
            <a:ext cx="2971800" cy="437358"/>
          </a:xfrm>
        </p:spPr>
        <p:txBody>
          <a:bodyPr>
            <a:normAutofit/>
          </a:bodyPr>
          <a:lstStyle/>
          <a:p>
            <a:endParaRPr lang="ru-RU" sz="1600" b="1" dirty="0" smtClean="0"/>
          </a:p>
        </p:txBody>
      </p:sp>
      <p:pic>
        <p:nvPicPr>
          <p:cNvPr id="7" name="Содержимое 6" descr="uzay-sesleri-5c63d5-102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857232"/>
            <a:ext cx="4625975" cy="261521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50387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</a:rPr>
              <a:t>Планета Уран была открыта в 1781 году английским астрономом Уильямом Гершелем. Это самая холодная планета солнечной системы.</a:t>
            </a:r>
            <a:endParaRPr lang="ru-RU" sz="2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H="1">
            <a:off x="5429256" y="5608194"/>
            <a:ext cx="109591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9988" y="1571612"/>
            <a:ext cx="4951773" cy="325733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533400"/>
            <a:ext cx="3009890" cy="53244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Уран относится к планетам- гигантам. Она является  третьей самой большой планетой Солнечной системы.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19524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Содержимое 6" descr="000366441_1-5dcc8afa592f02334b72beb491c05f75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4988473" cy="374135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571480"/>
            <a:ext cx="3971924" cy="3429024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accent3">
                    <a:lumMod val="75000"/>
                  </a:schemeClr>
                </a:solidFill>
              </a:rPr>
              <a:t>Планета Уран названа в честь греческого бога неба Урана. Эту планету можно увидеть невооруженным глазом.</a:t>
            </a:r>
            <a:endParaRPr lang="ru-RU" sz="2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Neptune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3929384" cy="392399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Уран –это планета образованная газом. Масса урана в 14 раз больше земли. 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43a50d56e4d32252a09c4d22c43c6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530225"/>
            <a:ext cx="5458108" cy="409358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Уран, так же как и Сатурн имеет кольца, которые слабо видны.</a:t>
            </a:r>
            <a:r>
              <a:rPr lang="ru-RU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XcRaU6oJWy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571480"/>
            <a:ext cx="5357850" cy="412869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Кольца Урана состоят из частиц пыли и больших камней.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522841"/>
            <a:ext cx="5429288" cy="406127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Уран-это единственная планета ,которая вращается в обратную сторону и имеет 27 спутников. 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Содержимое 4" descr="uranus_3d_space_screensaver-1595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530226"/>
            <a:ext cx="5386670" cy="404000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331</TotalTime>
  <Words>122</Words>
  <Application>Microsoft Office PowerPoint</Application>
  <PresentationFormat>Экран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Уран –самая голубая планета.</vt:lpstr>
      <vt:lpstr>Уран – седьмая планета от солнца. Как и Землю, Уран называют голубой планетой.  </vt:lpstr>
      <vt:lpstr>      Планета Уран была открыта в 1781 году английским астрономом Уильямом Гершелем. Это самая холодная планета солнечной системы.</vt:lpstr>
      <vt:lpstr>Уран относится к планетам- гигантам. Она является  третьей самой большой планетой Солнечной системы.</vt:lpstr>
      <vt:lpstr>Планета Уран названа в честь греческого бога неба Урана. Эту планету можно увидеть невооруженным глазом.</vt:lpstr>
      <vt:lpstr>Уран –это планета образованная газом. Масса урана в 14 раз больше земли. </vt:lpstr>
      <vt:lpstr>Уран, так же как и Сатурн имеет кольца, которые слабо видны. </vt:lpstr>
      <vt:lpstr>Кольца Урана состоят из частиц пыли и больших камней.</vt:lpstr>
      <vt:lpstr>Уран-это единственная планета ,которая вращается в обратную сторону и имеет 27 спутников. 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с мелками на асфальте </dc:title>
  <cp:lastModifiedBy>Home</cp:lastModifiedBy>
  <cp:revision>35</cp:revision>
  <dcterms:modified xsi:type="dcterms:W3CDTF">2016-02-16T12:53:59Z</dcterms:modified>
</cp:coreProperties>
</file>