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88" r:id="rId3"/>
    <p:sldId id="286" r:id="rId4"/>
    <p:sldId id="256" r:id="rId5"/>
    <p:sldId id="257" r:id="rId6"/>
    <p:sldId id="258" r:id="rId7"/>
    <p:sldId id="259" r:id="rId8"/>
    <p:sldId id="260" r:id="rId9"/>
    <p:sldId id="262" r:id="rId10"/>
    <p:sldId id="263" r:id="rId11"/>
    <p:sldId id="271" r:id="rId12"/>
    <p:sldId id="264" r:id="rId13"/>
    <p:sldId id="265" r:id="rId14"/>
    <p:sldId id="266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7" r:id="rId32"/>
    <p:sldId id="289" r:id="rId33"/>
    <p:sldId id="285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76C7D3-C188-458D-8DA3-AF8064A8D3FA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82159B7-539A-46D5-8211-27626C648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cap="all" dirty="0"/>
              <a:t>Добро пожаловать в самую большую страну мира!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" name="Содержимое 7" descr="j0426392.wm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2856" y="2000240"/>
            <a:ext cx="5953164" cy="36433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/>
              <a:t>Особенности Северного Кавказа. 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Словарь </a:t>
            </a:r>
            <a:endParaRPr lang="ru-RU" sz="9600" dirty="0"/>
          </a:p>
        </p:txBody>
      </p:sp>
      <p:pic>
        <p:nvPicPr>
          <p:cNvPr id="4" name="Рисунок 3" descr="j039727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96" y="5500702"/>
            <a:ext cx="2143185" cy="941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b="1" i="1" dirty="0"/>
              <a:t>Регион – </a:t>
            </a:r>
            <a:r>
              <a:rPr lang="ru-RU" sz="4400" dirty="0"/>
              <a:t>используется </a:t>
            </a:r>
            <a:r>
              <a:rPr lang="ru-RU" sz="4400" dirty="0" smtClean="0"/>
              <a:t> </a:t>
            </a:r>
            <a:r>
              <a:rPr lang="ru-RU" sz="4400" dirty="0"/>
              <a:t>как синоним понятия “</a:t>
            </a:r>
            <a:r>
              <a:rPr lang="ru-RU" sz="4400" dirty="0" smtClean="0"/>
              <a:t>район.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sz="4800" b="1" i="1" dirty="0"/>
              <a:t>Район</a:t>
            </a:r>
            <a:r>
              <a:rPr lang="ru-RU" sz="4800" b="1" dirty="0"/>
              <a:t> – </a:t>
            </a:r>
            <a:r>
              <a:rPr lang="ru-RU" sz="4800" dirty="0"/>
              <a:t>территория, выделяемая на основании определённых показателей: экономических, социальных, физико-географических, административных, ресурсных, экологических.</a:t>
            </a:r>
          </a:p>
          <a:p>
            <a:r>
              <a:rPr lang="ru-RU" sz="48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   </a:t>
            </a:r>
            <a:r>
              <a:rPr lang="ru-RU" sz="4400" b="1" i="1" dirty="0" smtClean="0"/>
              <a:t>Край</a:t>
            </a:r>
            <a:r>
              <a:rPr lang="ru-RU" sz="4400" b="1" dirty="0" smtClean="0"/>
              <a:t> </a:t>
            </a:r>
            <a:r>
              <a:rPr lang="ru-RU" sz="4400" b="1" dirty="0"/>
              <a:t>– </a:t>
            </a:r>
            <a:r>
              <a:rPr lang="ru-RU" sz="4400" dirty="0"/>
              <a:t>административно-территориальная единица в России, занимающая окраинное положение и включающая в себя автономные области или слабо обжитые районы.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r>
              <a:rPr lang="ru-RU" sz="4000" b="1" i="1" dirty="0"/>
              <a:t>Область</a:t>
            </a:r>
            <a:r>
              <a:rPr lang="ru-RU" sz="4000" b="1" dirty="0"/>
              <a:t> – </a:t>
            </a:r>
            <a:r>
              <a:rPr lang="ru-RU" sz="4000" dirty="0"/>
              <a:t>административно- территориальная единица в России, область, отличающаяся особенностями национального состава населения и входящая на началах автономии в состав края или непосредственно в республику, наз. Автономной областью.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ru-RU" sz="4000" b="1" i="1" dirty="0"/>
              <a:t>Нация – </a:t>
            </a:r>
            <a:r>
              <a:rPr lang="ru-RU" sz="4000" dirty="0"/>
              <a:t>историческая общность людей, сложившаяся из народностей в ходе формирования общности их территории, экономических связей, литературного языка, некоторых особенностей культуры и характера, являющихся главными её признаками.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sz="4400" b="1" i="1" dirty="0" smtClean="0"/>
              <a:t>Рекреация</a:t>
            </a:r>
            <a:r>
              <a:rPr lang="ru-RU" sz="4400" b="1" dirty="0" smtClean="0"/>
              <a:t> – </a:t>
            </a:r>
            <a:r>
              <a:rPr lang="ru-RU" sz="4400" dirty="0" smtClean="0"/>
              <a:t>восстановление сил человека; отдых. Рекреационные ресурсы – это ресурсы, способствующие восстановлению здоровья человека, создающие условия для хорошего отдыха.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dirty="0" smtClean="0"/>
              <a:t>Физминутка</a:t>
            </a:r>
            <a:endParaRPr lang="ru-RU" sz="8000" dirty="0"/>
          </a:p>
        </p:txBody>
      </p:sp>
      <p:pic>
        <p:nvPicPr>
          <p:cNvPr id="4" name="Содержимое 3" descr="igrex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62425" y="2691099"/>
            <a:ext cx="1624022" cy="15673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Autofit/>
          </a:bodyPr>
          <a:lstStyle/>
          <a:p>
            <a:r>
              <a:rPr lang="ru-RU" sz="4400" dirty="0" smtClean="0"/>
              <a:t>Россия является федеративным государством. В соответствии с Конституцией в состав РФ входит </a:t>
            </a:r>
            <a:r>
              <a:rPr lang="ru-RU" sz="4400" b="1" dirty="0" smtClean="0"/>
              <a:t>85 равноправных субъектов федерации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Северного Кавказа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u="sng" dirty="0" smtClean="0"/>
              <a:t>Цели нашего урока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Выявить особенности административно-территориального деления Кавказа. </a:t>
            </a:r>
          </a:p>
          <a:p>
            <a:pPr lvl="0"/>
            <a:r>
              <a:rPr lang="ru-RU" dirty="0" smtClean="0"/>
              <a:t>Находить и показывать все республики, входящие в состав района.</a:t>
            </a:r>
          </a:p>
          <a:p>
            <a:pPr lvl="0"/>
            <a:r>
              <a:rPr lang="ru-RU" dirty="0" smtClean="0"/>
              <a:t>Закрепить знания о территории России, о географических особенностях нашей страны.</a:t>
            </a:r>
          </a:p>
          <a:p>
            <a:r>
              <a:rPr lang="ru-RU" dirty="0" smtClean="0"/>
              <a:t>Воспитывать уважение к народам всех национальностей.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Все субъекты федерации имеют равный политический статус, одинаковое представительство в Совете Федерации, </a:t>
            </a:r>
            <a:r>
              <a:rPr lang="ru-RU" sz="4000" b="1" dirty="0" smtClean="0"/>
              <a:t>но по своему экономическому и социальному потенциалу они, конечно, сильно различаются</a:t>
            </a:r>
            <a:r>
              <a:rPr lang="ru-RU" sz="40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/>
              <a:t>Что же такое Кавказ?</a:t>
            </a:r>
            <a:endParaRPr lang="ru-RU" sz="9600" dirty="0"/>
          </a:p>
        </p:txBody>
      </p:sp>
      <p:pic>
        <p:nvPicPr>
          <p:cNvPr id="4" name="Рисунок 3" descr="0_2681_b2a04f14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643446"/>
            <a:ext cx="2508245" cy="1881184"/>
          </a:xfrm>
          <a:prstGeom prst="cube">
            <a:avLst/>
          </a:prstGeom>
        </p:spPr>
      </p:pic>
      <p:pic>
        <p:nvPicPr>
          <p:cNvPr id="5" name="Рисунок 4" descr="4A33~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4643446"/>
            <a:ext cx="2428892" cy="2097086"/>
          </a:xfrm>
          <a:prstGeom prst="cube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6248" y="5929330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Кино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55270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Северный Кавказ – основной </a:t>
            </a:r>
            <a:r>
              <a:rPr lang="ru-RU" sz="4000" b="1" u="sng" dirty="0" smtClean="0"/>
              <a:t>рекреационный район России</a:t>
            </a:r>
            <a:r>
              <a:rPr lang="ru-RU" sz="4000" dirty="0" smtClean="0"/>
              <a:t>. </a:t>
            </a:r>
            <a:endParaRPr lang="ru-RU" sz="4000" dirty="0"/>
          </a:p>
        </p:txBody>
      </p:sp>
      <p:pic>
        <p:nvPicPr>
          <p:cNvPr id="4" name="Рисунок 3" descr="наллч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4143380"/>
            <a:ext cx="3317876" cy="2488407"/>
          </a:xfrm>
          <a:prstGeom prst="cub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 Здесь находятся известные курорты: Туапсе, Сочи и Кавказские Минеральные Воды, сосредотачивающие значительную часть лечебных и оздоровительных учреждений, пансионатов и кемпингов России. Важным объектом туризма служат Кавказские горы.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6072206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Кавказ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2928958"/>
          </a:xfrm>
        </p:spPr>
        <p:txBody>
          <a:bodyPr/>
          <a:lstStyle/>
          <a:p>
            <a:r>
              <a:rPr lang="ru-RU" sz="4000" dirty="0" smtClean="0"/>
              <a:t>Северный Кавказ – самый </a:t>
            </a:r>
            <a:r>
              <a:rPr lang="ru-RU" sz="4000" b="1" u="sng" dirty="0" smtClean="0"/>
              <a:t>многонациональный район</a:t>
            </a:r>
            <a:r>
              <a:rPr lang="ru-RU" sz="4000" dirty="0" smtClean="0"/>
              <a:t> России. В его состав входят </a:t>
            </a:r>
            <a:r>
              <a:rPr lang="ru-RU" sz="4000" b="1" u="sng" dirty="0" smtClean="0"/>
              <a:t>восемь республик.</a:t>
            </a:r>
            <a:endParaRPr lang="ru-RU" sz="4000" dirty="0" smtClean="0"/>
          </a:p>
          <a:p>
            <a:endParaRPr lang="ru-RU" dirty="0"/>
          </a:p>
        </p:txBody>
      </p:sp>
      <p:pic>
        <p:nvPicPr>
          <p:cNvPr id="4" name="Рисунок 3" descr="KAVKA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4" y="3571876"/>
            <a:ext cx="4190996" cy="3143247"/>
          </a:xfrm>
          <a:prstGeom prst="cub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/>
          <a:lstStyle/>
          <a:p>
            <a:r>
              <a:rPr lang="ru-RU" dirty="0" smtClean="0"/>
              <a:t>Республика Адыгея, </a:t>
            </a:r>
          </a:p>
          <a:p>
            <a:r>
              <a:rPr lang="ru-RU" dirty="0" smtClean="0"/>
              <a:t>Карачаево-Черкесская Республика,</a:t>
            </a:r>
          </a:p>
          <a:p>
            <a:r>
              <a:rPr lang="ru-RU" dirty="0" smtClean="0"/>
              <a:t>Кабардино-Балкарская Республика,</a:t>
            </a:r>
          </a:p>
          <a:p>
            <a:r>
              <a:rPr lang="ru-RU" dirty="0" smtClean="0"/>
              <a:t>Республика Северная Осетия – Алания,</a:t>
            </a:r>
          </a:p>
          <a:p>
            <a:r>
              <a:rPr lang="ru-RU" dirty="0" smtClean="0"/>
              <a:t>Ингушская Республика,</a:t>
            </a:r>
          </a:p>
          <a:p>
            <a:r>
              <a:rPr lang="ru-RU" dirty="0" smtClean="0"/>
              <a:t>Чеченская Республика,</a:t>
            </a:r>
          </a:p>
          <a:p>
            <a:r>
              <a:rPr lang="ru-RU" dirty="0" smtClean="0"/>
              <a:t>Республика Дагестан.</a:t>
            </a:r>
          </a:p>
          <a:p>
            <a:r>
              <a:rPr lang="ru-RU" dirty="0" smtClean="0"/>
              <a:t>Республика Крым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 smtClean="0"/>
              <a:t>Откройте Атласы на странице 39</a:t>
            </a:r>
            <a:r>
              <a:rPr lang="ru-RU" sz="4000" dirty="0" smtClean="0"/>
              <a:t> рассмотрите карту и покажите на ней Субъекты Российской Федерации, относящиеся к территории Северного Кавказа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smtClean="0"/>
              <a:t>Каковы же особенности культуры народов Кавказа?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Каковы же особенности культуры народов Северного Кавказа?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dirty="0" smtClean="0"/>
              <a:t>Откроем учебники на стр.178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нового вы узнали на уроке?</a:t>
            </a:r>
          </a:p>
          <a:p>
            <a:r>
              <a:rPr lang="ru-RU" dirty="0" smtClean="0"/>
              <a:t> Что запомнилось, что удивило? </a:t>
            </a:r>
          </a:p>
          <a:p>
            <a:r>
              <a:rPr lang="ru-RU" dirty="0" smtClean="0"/>
              <a:t>Какими новыми терминами</a:t>
            </a:r>
          </a:p>
          <a:p>
            <a:pPr>
              <a:buNone/>
            </a:pPr>
            <a:r>
              <a:rPr lang="ru-RU" dirty="0" smtClean="0"/>
              <a:t> обогатился ваш словарный запас?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Сегодня на уроке мы будем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Говорить</a:t>
            </a:r>
            <a:endParaRPr lang="ru-RU" dirty="0" smtClean="0"/>
          </a:p>
          <a:p>
            <a:r>
              <a:rPr lang="ru-RU" b="1" dirty="0" smtClean="0"/>
              <a:t>Слушать</a:t>
            </a:r>
            <a:endParaRPr lang="ru-RU" dirty="0" smtClean="0"/>
          </a:p>
          <a:p>
            <a:r>
              <a:rPr lang="ru-RU" b="1" dirty="0" smtClean="0"/>
              <a:t>Читать</a:t>
            </a:r>
            <a:endParaRPr lang="ru-RU" dirty="0" smtClean="0"/>
          </a:p>
          <a:p>
            <a:r>
              <a:rPr lang="ru-RU" b="1" dirty="0" smtClean="0"/>
              <a:t>Смотреть</a:t>
            </a:r>
            <a:endParaRPr lang="ru-RU" dirty="0" smtClean="0"/>
          </a:p>
          <a:p>
            <a:r>
              <a:rPr lang="ru-RU" b="1" dirty="0" smtClean="0"/>
              <a:t>Находить</a:t>
            </a:r>
            <a:endParaRPr lang="ru-RU" dirty="0" smtClean="0"/>
          </a:p>
          <a:p>
            <a:r>
              <a:rPr lang="ru-RU" b="1" dirty="0" smtClean="0"/>
              <a:t>Показывать</a:t>
            </a:r>
            <a:endParaRPr lang="ru-RU" dirty="0" smtClean="0"/>
          </a:p>
          <a:p>
            <a:r>
              <a:rPr lang="ru-RU" b="1" dirty="0" smtClean="0"/>
              <a:t>Выбирать</a:t>
            </a:r>
            <a:endParaRPr lang="ru-RU" dirty="0" smtClean="0"/>
          </a:p>
          <a:p>
            <a:r>
              <a:rPr lang="ru-RU" b="1" dirty="0" smtClean="0"/>
              <a:t>Обобщать</a:t>
            </a:r>
            <a:endParaRPr lang="ru-RU" dirty="0" smtClean="0"/>
          </a:p>
          <a:p>
            <a:r>
              <a:rPr lang="ru-RU" b="1" dirty="0" smtClean="0"/>
              <a:t>Делать вывод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ru-RU" sz="9600" dirty="0" smtClean="0"/>
              <a:t>Вывод.</a:t>
            </a:r>
            <a:endParaRPr lang="ru-RU" sz="9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Сегодня на уроке 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Отвечали на вопросы</a:t>
            </a:r>
            <a:endParaRPr lang="ru-RU" dirty="0" smtClean="0"/>
          </a:p>
          <a:p>
            <a:r>
              <a:rPr lang="ru-RU" b="1" dirty="0" smtClean="0"/>
              <a:t>Слушали ответы</a:t>
            </a:r>
            <a:endParaRPr lang="ru-RU" dirty="0" smtClean="0"/>
          </a:p>
          <a:p>
            <a:r>
              <a:rPr lang="ru-RU" b="1" dirty="0" smtClean="0"/>
              <a:t>Читали текст</a:t>
            </a:r>
            <a:endParaRPr lang="ru-RU" dirty="0" smtClean="0"/>
          </a:p>
          <a:p>
            <a:r>
              <a:rPr lang="ru-RU" b="1" dirty="0" smtClean="0"/>
              <a:t>Смотрели кинофильм</a:t>
            </a:r>
            <a:endParaRPr lang="ru-RU" dirty="0" smtClean="0"/>
          </a:p>
          <a:p>
            <a:r>
              <a:rPr lang="ru-RU" b="1" dirty="0" smtClean="0"/>
              <a:t>Работали с картой, с атласами</a:t>
            </a:r>
            <a:endParaRPr lang="ru-RU" dirty="0" smtClean="0"/>
          </a:p>
          <a:p>
            <a:r>
              <a:rPr lang="ru-RU" b="1" dirty="0" smtClean="0"/>
              <a:t>Делали вывод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Отметить в контурных картах республики, входящие в состав Северного Кавказа;</a:t>
            </a:r>
          </a:p>
          <a:p>
            <a:r>
              <a:rPr lang="ru-RU" dirty="0" smtClean="0"/>
              <a:t>Записать значения слов словаря в тетрадь.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В нашей стране проживает огромное количество </a:t>
            </a:r>
            <a:r>
              <a:rPr lang="ru-RU" b="1" u="sng" dirty="0"/>
              <a:t>народов</a:t>
            </a:r>
            <a:r>
              <a:rPr lang="ru-RU" dirty="0"/>
              <a:t>, больших и малых, более </a:t>
            </a:r>
            <a:r>
              <a:rPr lang="ru-RU" dirty="0" smtClean="0"/>
              <a:t>120.</a:t>
            </a:r>
            <a:endParaRPr lang="ru-RU" dirty="0"/>
          </a:p>
        </p:txBody>
      </p:sp>
      <p:pic>
        <p:nvPicPr>
          <p:cNvPr id="4" name="Рисунок 3" descr="j04006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3500438"/>
            <a:ext cx="2496312" cy="3121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/>
          </a:bodyPr>
          <a:lstStyle/>
          <a:p>
            <a:r>
              <a:rPr lang="ru-RU" dirty="0"/>
              <a:t>Самое - самое о нашей Родине. Россия самая большая по площади страна мира – 17, 1 млн. км</a:t>
            </a:r>
            <a:r>
              <a:rPr lang="ru-RU" baseline="30000" dirty="0"/>
              <a:t>2</a:t>
            </a:r>
            <a:r>
              <a:rPr lang="ru-RU" dirty="0"/>
              <a:t>. Это составляет 11,3 % мировой суши.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Территория </a:t>
            </a:r>
            <a:r>
              <a:rPr lang="ru-RU" b="1" u="sng" dirty="0"/>
              <a:t>Хабаровского края </a:t>
            </a:r>
            <a:r>
              <a:rPr lang="ru-RU" b="1" dirty="0"/>
              <a:t>занимает </a:t>
            </a:r>
            <a:r>
              <a:rPr lang="ru-RU" b="1" dirty="0" smtClean="0"/>
              <a:t>788,6 тыс. км</a:t>
            </a:r>
            <a:r>
              <a:rPr lang="ru-RU" b="1" baseline="30000" dirty="0" smtClean="0"/>
              <a:t>2</a:t>
            </a:r>
            <a:endParaRPr lang="ru-RU" dirty="0"/>
          </a:p>
        </p:txBody>
      </p:sp>
      <p:pic>
        <p:nvPicPr>
          <p:cNvPr id="6" name="Содержимое 5" descr="map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9375" y="1466850"/>
            <a:ext cx="2590800" cy="4762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3571900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По числу жителей Россия  занимает седьмое место среди стран после Китая, Индии, США, Индонезии, Бразилии и Пакистана. </a:t>
            </a:r>
          </a:p>
        </p:txBody>
      </p:sp>
      <p:pic>
        <p:nvPicPr>
          <p:cNvPr id="4" name="Рисунок 3" descr="63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787944"/>
            <a:ext cx="6072198" cy="3070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dirty="0"/>
              <a:t>По территории России проходят </a:t>
            </a:r>
            <a:r>
              <a:rPr lang="ru-RU" b="1" i="1" dirty="0"/>
              <a:t>9</a:t>
            </a:r>
            <a:r>
              <a:rPr lang="ru-RU" b="1" i="1" dirty="0" smtClean="0"/>
              <a:t> </a:t>
            </a:r>
            <a:r>
              <a:rPr lang="ru-RU" b="1" i="1" dirty="0"/>
              <a:t>часовых поясов</a:t>
            </a:r>
            <a:r>
              <a:rPr lang="ru-RU" dirty="0"/>
              <a:t>, </a:t>
            </a:r>
            <a:r>
              <a:rPr lang="ru-RU" dirty="0" smtClean="0"/>
              <a:t>что занимает </a:t>
            </a:r>
            <a:r>
              <a:rPr lang="ru-RU" dirty="0"/>
              <a:t>почти половину северного полушария.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часовые пояса россии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275" y="2100262"/>
            <a:ext cx="5715000" cy="34956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   Дома</a:t>
            </a:r>
            <a:r>
              <a:rPr lang="ru-RU" i="1" dirty="0"/>
              <a:t>, вы должны были выучить и найти на карте </a:t>
            </a: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FF0000"/>
                </a:solidFill>
              </a:rPr>
              <a:t> самое </a:t>
            </a:r>
            <a:r>
              <a:rPr lang="ru-RU" b="1" i="1" dirty="0">
                <a:solidFill>
                  <a:srgbClr val="FF0000"/>
                </a:solidFill>
              </a:rPr>
              <a:t>глубокое озеро России,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FF0000"/>
                </a:solidFill>
              </a:rPr>
              <a:t>самую </a:t>
            </a:r>
            <a:r>
              <a:rPr lang="ru-RU" b="1" i="1" dirty="0">
                <a:solidFill>
                  <a:srgbClr val="FF0000"/>
                </a:solidFill>
              </a:rPr>
              <a:t>многоводную реку</a:t>
            </a:r>
            <a:r>
              <a:rPr lang="ru-RU" i="1" dirty="0" smtClean="0"/>
              <a:t>,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</a:t>
            </a:r>
            <a:r>
              <a:rPr lang="ru-RU" b="1" i="1" dirty="0">
                <a:solidFill>
                  <a:srgbClr val="0070C0"/>
                </a:solidFill>
              </a:rPr>
              <a:t>самую высокую вершину </a:t>
            </a:r>
            <a:r>
              <a:rPr lang="ru-RU" b="1" i="1" dirty="0" smtClean="0">
                <a:solidFill>
                  <a:srgbClr val="0070C0"/>
                </a:solidFill>
              </a:rPr>
              <a:t>на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территории </a:t>
            </a:r>
            <a:r>
              <a:rPr lang="ru-RU" b="1" i="1" dirty="0">
                <a:solidFill>
                  <a:srgbClr val="0070C0"/>
                </a:solidFill>
              </a:rPr>
              <a:t>России</a:t>
            </a:r>
            <a:r>
              <a:rPr lang="ru-RU" b="1" i="1" dirty="0">
                <a:solidFill>
                  <a:srgbClr val="00B050"/>
                </a:solidFill>
              </a:rPr>
              <a:t>, </a:t>
            </a:r>
            <a:endParaRPr lang="ru-RU" b="1" i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00B050"/>
                </a:solidFill>
              </a:rPr>
              <a:t>самую </a:t>
            </a:r>
            <a:r>
              <a:rPr lang="ru-RU" b="1" i="1" dirty="0">
                <a:solidFill>
                  <a:srgbClr val="00B050"/>
                </a:solidFill>
              </a:rPr>
              <a:t>низкую точку на суше</a:t>
            </a:r>
            <a:r>
              <a:rPr lang="ru-RU" i="1" dirty="0"/>
              <a:t>, </a:t>
            </a:r>
            <a:endParaRPr lang="ru-RU" i="1" dirty="0" smtClean="0"/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7030A0"/>
                </a:solidFill>
              </a:rPr>
              <a:t>самую </a:t>
            </a:r>
            <a:r>
              <a:rPr lang="ru-RU" b="1" i="1" dirty="0">
                <a:solidFill>
                  <a:srgbClr val="7030A0"/>
                </a:solidFill>
              </a:rPr>
              <a:t>длинную реку.</a:t>
            </a:r>
            <a:endParaRPr lang="ru-RU" b="1" dirty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j039727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5286388"/>
            <a:ext cx="1817827" cy="798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185</TotalTime>
  <Words>582</Words>
  <Application>Microsoft Office PowerPoint</Application>
  <PresentationFormat>Экран (4:3)</PresentationFormat>
  <Paragraphs>77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Солнцестояние</vt:lpstr>
      <vt:lpstr>  Добро пожаловать в самую большую страну мира! </vt:lpstr>
      <vt:lpstr>Особенности Северного Кавказа</vt:lpstr>
      <vt:lpstr>Сегодня на уроке мы будем  </vt:lpstr>
      <vt:lpstr> В нашей стране проживает огромное количество народов, больших и малых, более 120.</vt:lpstr>
      <vt:lpstr>Самое - самое о нашей Родине. Россия самая большая по площади страна мира – 17, 1 млн. км2. Это составляет 11,3 % мировой суши.</vt:lpstr>
      <vt:lpstr>Территория Хабаровского края занимает 788,6 тыс. км2</vt:lpstr>
      <vt:lpstr>Презентация PowerPoint</vt:lpstr>
      <vt:lpstr>По территории России проходят 9 часовых поясов, что занимает почти половину северного полушария. </vt:lpstr>
      <vt:lpstr>Презентация PowerPoint</vt:lpstr>
      <vt:lpstr>Тема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Физминутка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Каковы же особенности культуры народов Северного Кавказа?</vt:lpstr>
      <vt:lpstr>Презентация PowerPoint</vt:lpstr>
      <vt:lpstr>Вывод.</vt:lpstr>
      <vt:lpstr>Сегодня на уроке мы</vt:lpstr>
      <vt:lpstr>Домашнее задание</vt:lpstr>
      <vt:lpstr>Оценки.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Добро пожаловать в самую большую страну мира! </dc:title>
  <dc:creator>User</dc:creator>
  <cp:lastModifiedBy>Маришка</cp:lastModifiedBy>
  <cp:revision>19</cp:revision>
  <dcterms:created xsi:type="dcterms:W3CDTF">2010-02-09T10:04:03Z</dcterms:created>
  <dcterms:modified xsi:type="dcterms:W3CDTF">2015-03-08T03:16:40Z</dcterms:modified>
</cp:coreProperties>
</file>