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9" r:id="rId6"/>
    <p:sldId id="267" r:id="rId7"/>
    <p:sldId id="261" r:id="rId8"/>
    <p:sldId id="260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0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03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6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49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3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6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5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7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7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9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5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8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1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AC23-A1E8-4F8A-BA7E-1DDBA20B99C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C8E6B0-C463-4313-AE83-865CB231C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52;&#1077;&#1079;&#1077;&#1085;&#1094;&#1077;&#1074;&#1072;%20&#1053;.&#1042;\&#1052;&#1059;&#1047;&#1067;&#1050;&#1040;%20%20&#1086;&#1090;&#1082;&#1088;.%20&#1079;&#1072;&#1085;&#1103;&#1090;&#1080;&#1077;\&#1096;&#1091;&#1084;%20&#1083;&#1077;&#1089;&#1072;(iPlayer.fm).mp3" TargetMode="External"/><Relationship Id="rId1" Type="http://schemas.microsoft.com/office/2007/relationships/media" Target="file:///E:\&#1052;&#1077;&#1079;&#1077;&#1085;&#1094;&#1077;&#1074;&#1072;%20&#1053;.&#1042;\&#1052;&#1059;&#1047;&#1067;&#1050;&#1040;%20%20&#1086;&#1090;&#1082;&#1088;.%20&#1079;&#1072;&#1085;&#1103;&#1090;&#1080;&#1077;\&#1096;&#1091;&#1084;%20&#1083;&#1077;&#1089;&#1072;(iPlayer.f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52;&#1077;&#1079;&#1077;&#1085;&#1094;&#1077;&#1074;&#1072;%20&#1053;.&#1042;\&#1052;&#1059;&#1047;&#1067;&#1050;&#1040;%20%20&#1086;&#1090;&#1082;&#1088;.%20&#1079;&#1072;&#1085;&#1103;&#1090;&#1080;&#1077;\&#1057;&#1086;&#1083;&#1085;&#1077;&#1095;&#1085;&#1086;&#1077;%20&#1091;&#1090;&#1088;&#1086;-_penie_ptits_(zaycev.net).mp3" TargetMode="External"/><Relationship Id="rId1" Type="http://schemas.microsoft.com/office/2007/relationships/media" Target="file:///E:\&#1052;&#1077;&#1079;&#1077;&#1085;&#1094;&#1077;&#1074;&#1072;%20&#1053;.&#1042;\&#1052;&#1059;&#1047;&#1067;&#1050;&#1040;%20%20&#1086;&#1090;&#1082;&#1088;.%20&#1079;&#1072;&#1085;&#1103;&#1090;&#1080;&#1077;\&#1057;&#1086;&#1083;&#1085;&#1077;&#1095;&#1085;&#1086;&#1077;%20&#1091;&#1090;&#1088;&#1086;-_penie_ptits_(zaycev.net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52;&#1077;&#1079;&#1077;&#1085;&#1094;&#1077;&#1074;&#1072;%20&#1053;.&#1042;\&#1052;&#1059;&#1047;&#1067;&#1050;&#1040;%20%20&#1086;&#1090;&#1082;&#1088;.%20&#1079;&#1072;&#1085;&#1103;&#1090;&#1080;&#1077;\Zvuki_prirody_-&#1044;&#1086;&#1078;&#1076;&#1080;&#1082;%20&#1074;%20&#1083;&#1077;&#1089;&#1091;.mp3" TargetMode="External"/><Relationship Id="rId1" Type="http://schemas.microsoft.com/office/2007/relationships/media" Target="file:///E:\&#1052;&#1077;&#1079;&#1077;&#1085;&#1094;&#1077;&#1074;&#1072;%20&#1053;.&#1042;\&#1052;&#1059;&#1047;&#1067;&#1050;&#1040;%20%20&#1086;&#1090;&#1082;&#1088;.%20&#1079;&#1072;&#1085;&#1103;&#1090;&#1080;&#1077;\Zvuki_prirody_-&#1044;&#1086;&#1078;&#1076;&#1080;&#1082;%20&#1074;%20&#1083;&#1077;&#1089;&#1091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&#1052;&#1077;&#1079;&#1077;&#1085;&#1094;&#1077;&#1074;&#1072;%20&#1053;.&#1042;\&#1052;&#1059;&#1047;&#1067;&#1050;&#1040;%20%20&#1086;&#1090;&#1082;&#1088;.%20&#1079;&#1072;&#1085;&#1103;&#1090;&#1080;&#1077;\relaks_meditaciya_-&#1054;&#1076;&#1080;&#1085;&#1086;&#1082;&#1080;&#1081;%20&#1087;&#1072;&#1089;&#1090;&#1091;&#1093;.mp3" TargetMode="External"/><Relationship Id="rId1" Type="http://schemas.microsoft.com/office/2007/relationships/media" Target="file:///E:\&#1052;&#1077;&#1079;&#1077;&#1085;&#1094;&#1077;&#1074;&#1072;%20&#1053;.&#1042;\&#1052;&#1059;&#1047;&#1067;&#1050;&#1040;%20%20&#1086;&#1090;&#1082;&#1088;.%20&#1079;&#1072;&#1085;&#1103;&#1090;&#1080;&#1077;\relaks_meditaciya_-&#1054;&#1076;&#1080;&#1085;&#1086;&#1082;&#1080;&#1081;%20&#1087;&#1072;&#1089;&#1090;&#1091;&#1093;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38200"/>
            <a:ext cx="7766936" cy="321263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Совместная образовательная деятельность</a:t>
            </a:r>
            <a:br>
              <a:rPr lang="ru-RU" sz="4400" dirty="0" smtClean="0"/>
            </a:br>
            <a:r>
              <a:rPr lang="ru-RU" sz="4400" dirty="0" smtClean="0"/>
              <a:t>Тема «Давай дружить»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386" y="4660433"/>
            <a:ext cx="8200813" cy="1096899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r>
              <a:rPr lang="ru-RU" sz="3000" dirty="0" smtClean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Педагог-психолог</a:t>
            </a:r>
            <a:r>
              <a:rPr lang="ru-RU" sz="3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: </a:t>
            </a:r>
            <a:r>
              <a:rPr lang="ru-RU" sz="3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б.к</a:t>
            </a:r>
            <a:r>
              <a:rPr lang="ru-RU" sz="3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. Мезенцева Наталья Владимировна</a:t>
            </a:r>
            <a:endParaRPr lang="ru-RU" sz="3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>
          <a:xfrm>
            <a:off x="194872" y="0"/>
            <a:ext cx="9398833" cy="6858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24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0" y="285100"/>
            <a:ext cx="10430331" cy="633305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t="542" r="7536" b="4623"/>
          <a:stretch/>
        </p:blipFill>
        <p:spPr bwMode="auto">
          <a:xfrm>
            <a:off x="629587" y="194872"/>
            <a:ext cx="9818557" cy="66631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0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" y="0"/>
            <a:ext cx="10702977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шум леса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2037" y="4309516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и по запросу дракон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302" y="509666"/>
            <a:ext cx="8049718" cy="600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b="6467"/>
          <a:stretch/>
        </p:blipFill>
        <p:spPr>
          <a:xfrm>
            <a:off x="-13648" y="0"/>
            <a:ext cx="12205648" cy="6857999"/>
          </a:xfrm>
          <a:prstGeom prst="rect">
            <a:avLst/>
          </a:prstGeom>
        </p:spPr>
      </p:pic>
      <p:pic>
        <p:nvPicPr>
          <p:cNvPr id="4" name="Солнечное утро-_penie_ptits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9847" y="3282847"/>
            <a:ext cx="266804" cy="2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Zvuki_prirody_-Дождик в лес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1388" y="448939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astalker.com/uploads_user/12000/11155/1066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8" name="Picture 4" descr="http://static.diary.ru/userdir/2/6/5/6/2656883/7039640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4847" y="1430310"/>
            <a:ext cx="2692556" cy="2841885"/>
          </a:xfrm>
          <a:prstGeom prst="rect">
            <a:avLst/>
          </a:prstGeom>
          <a:noFill/>
        </p:spPr>
      </p:pic>
      <p:pic>
        <p:nvPicPr>
          <p:cNvPr id="1030" name="Picture 6" descr="http://static.diary.ru/userdir/2/6/5/6/2656883/7039639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5298" y="3567659"/>
            <a:ext cx="3854597" cy="3139931"/>
          </a:xfrm>
          <a:prstGeom prst="rect">
            <a:avLst/>
          </a:prstGeom>
          <a:noFill/>
        </p:spPr>
      </p:pic>
      <p:pic>
        <p:nvPicPr>
          <p:cNvPr id="7" name="relaks_meditaciya_-Одинокий пастух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2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2 0.31422 C 0.38543 0.15977 0.66028 0.00532 0.7232 -0.07052 C 0.78611 -0.14636 0.63722 -0.14428 0.48834 -0.1417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7167E-6 -3.06358E-6 C -0.19121 -0.01387 -0.3823 -0.02774 -0.4305 -0.08532 C -0.4787 -0.14289 -0.25009 -0.25295 -0.28904 -0.34497 C -0.32812 -0.43699 -0.60166 -0.5889 -0.66418 -0.63769 " pathEditMode="relative" ptsTypes="aaaA">
                                      <p:cBhvr>
                                        <p:cTn id="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10</Words>
  <Application>Microsoft Office PowerPoint</Application>
  <PresentationFormat>Широкоэкранный</PresentationFormat>
  <Paragraphs>3</Paragraphs>
  <Slides>10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Black</vt:lpstr>
      <vt:lpstr>Trebuchet MS</vt:lpstr>
      <vt:lpstr>Wingdings 3</vt:lpstr>
      <vt:lpstr>Грань</vt:lpstr>
      <vt:lpstr>Совместная образовательная деятельность Тема «Давай дружить»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образовательная деятельность Тема «Давай дружить»</dc:title>
  <dc:creator>днс</dc:creator>
  <cp:lastModifiedBy>днс</cp:lastModifiedBy>
  <cp:revision>13</cp:revision>
  <dcterms:created xsi:type="dcterms:W3CDTF">2015-10-07T15:03:44Z</dcterms:created>
  <dcterms:modified xsi:type="dcterms:W3CDTF">2016-02-15T14:35:53Z</dcterms:modified>
</cp:coreProperties>
</file>