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2"/>
  </p:notesMasterIdLst>
  <p:handoutMasterIdLst>
    <p:handoutMasterId r:id="rId23"/>
  </p:handoutMasterIdLst>
  <p:sldIdLst>
    <p:sldId id="256" r:id="rId2"/>
    <p:sldId id="257" r:id="rId3"/>
    <p:sldId id="258" r:id="rId4"/>
    <p:sldId id="264" r:id="rId5"/>
    <p:sldId id="260" r:id="rId6"/>
    <p:sldId id="272" r:id="rId7"/>
    <p:sldId id="261" r:id="rId8"/>
    <p:sldId id="274" r:id="rId9"/>
    <p:sldId id="262" r:id="rId10"/>
    <p:sldId id="266" r:id="rId11"/>
    <p:sldId id="263" r:id="rId12"/>
    <p:sldId id="269" r:id="rId13"/>
    <p:sldId id="271" r:id="rId14"/>
    <p:sldId id="279" r:id="rId15"/>
    <p:sldId id="280" r:id="rId16"/>
    <p:sldId id="276" r:id="rId17"/>
    <p:sldId id="277" r:id="rId18"/>
    <p:sldId id="275" r:id="rId19"/>
    <p:sldId id="273" r:id="rId20"/>
    <p:sldId id="278" r:id="rId21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Evgeny" initials="jecks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2082" y="-8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ru-RU" smtClean="0"/>
              <a:t>Легендарной "атаке посвящается"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AD47B-DE3E-48CE-973E-44320603EC59}" type="datetimeFigureOut">
              <a:rPr lang="ru-RU" smtClean="0"/>
              <a:pPr/>
              <a:t>11.02.2016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F879D6-B201-4752-9012-2A616CE451E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3608591"/>
      </p:ext>
    </p:extLst>
  </p:cSld>
  <p:clrMap bg1="lt1" tx1="dk1" bg2="lt2" tx2="dk2" accent1="accent1" accent2="accent2" accent3="accent3" accent4="accent4" accent5="accent5" accent6="accent6" hlink="hlink" folHlink="folHlink"/>
  <p:hf sldNum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ru-RU" smtClean="0"/>
              <a:t>Легендарной "атаке посвящается"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147160-6910-4B40-9907-E639558E7984}" type="datetimeFigureOut">
              <a:rPr lang="ru-RU" smtClean="0"/>
              <a:pPr/>
              <a:t>11.02.2016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C09D2A-D0B7-4F97-96AD-4CE0C1897FE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5405803"/>
      </p:ext>
    </p:extLst>
  </p:cSld>
  <p:clrMap bg1="lt1" tx1="dk1" bg2="lt2" tx2="dk2" accent1="accent1" accent2="accent2" accent3="accent3" accent4="accent4" accent5="accent5" accent6="accent6" hlink="hlink" folHlink="folHlink"/>
  <p:hf sldNum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ru-RU" smtClean="0"/>
              <a:t>Легендарной "атаке посвящается"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45573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2/11/2016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41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2/11/2016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437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2/11/2016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624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2/11/2016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150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2/11/2016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021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2/11/2016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00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2/11/2016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647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2/11/2016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100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2/11/2016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616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2/11/2016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643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2/11/2016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218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2/11/2016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45362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F:\к 70-летию Исслед работа\Коробейник М.И\Т,М,\0_4949d_b7c3e7bd_XL (4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7757" y="-141860"/>
            <a:ext cx="9396943" cy="7047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81200" y="2286000"/>
            <a:ext cx="7467600" cy="749668"/>
          </a:xfrm>
        </p:spPr>
        <p:txBody>
          <a:bodyPr>
            <a:noAutofit/>
          </a:bodyPr>
          <a:lstStyle/>
          <a:p>
            <a:r>
              <a:rPr lang="ru-RU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Легендарная «атака века»</a:t>
            </a:r>
            <a:endParaRPr lang="ru-RU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762000"/>
            <a:ext cx="7406640" cy="1752600"/>
          </a:xfrm>
        </p:spPr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 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57290" y="285728"/>
            <a:ext cx="75724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142976" y="0"/>
            <a:ext cx="76438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70-летию Великой Победы посвящается 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C:\Users\Evgeny\Pictures\Wallpaper\Windows\img_0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-152400"/>
            <a:ext cx="9601200" cy="7230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8" name="Picture 4" descr="C:\Documents and Settings\Администратор\Рабочий стол\Коробейник М.И\Т,М,\Т.М. 2\А.И. Маринеско\Штойбен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82872">
            <a:off x="4435046" y="291261"/>
            <a:ext cx="4924954" cy="3578287"/>
          </a:xfrm>
          <a:prstGeom prst="rect">
            <a:avLst/>
          </a:prstGeom>
          <a:noFill/>
        </p:spPr>
      </p:pic>
      <p:pic>
        <p:nvPicPr>
          <p:cNvPr id="10242" name="Picture 2" descr="F:\к 70-летию Исслед работа\Коробейник М.И\С - 13\ЛЕГЕНДАРНЫЙ ЭКИПАЖ\Изображение 013 испр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1955" y="3285288"/>
            <a:ext cx="5835650" cy="3792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7" name="Picture 3" descr="C:\Documents and Settings\Администратор\Рабочий стол\Коробейник М.И\Т,М,\Т.М. 2\А.И. Маринеско\Ш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274408">
            <a:off x="-69317" y="547414"/>
            <a:ext cx="4802019" cy="3211334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-501555" y="5181600"/>
            <a:ext cx="36850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Фоторепродукция картины В. Горшкова «Потопление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Штойбена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”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45243" y="358353"/>
            <a:ext cx="6306403" cy="990600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/>
              <a:t> 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Военный транспорт «Генерал фон Штойбен»</a:t>
            </a:r>
            <a:endParaRPr lang="ru-RU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-228600" y="-152400"/>
            <a:ext cx="73320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Легендарной «атаке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века» посвящается 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C:\Users\Evgeny\Pictures\Wallpaper\Windows\Wallpaper0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-69545"/>
            <a:ext cx="9481942" cy="7156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-407703" y="5184775"/>
            <a:ext cx="4800600" cy="17526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2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Станция Чертково Ростовской области</a:t>
            </a:r>
          </a:p>
          <a:p>
            <a:pPr algn="ctr">
              <a:buNone/>
            </a:pPr>
            <a:r>
              <a:rPr lang="ru-RU" sz="2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М.И. Коробейник в рабочем кабинете</a:t>
            </a:r>
          </a:p>
          <a:p>
            <a:endParaRPr lang="ru-RU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lum bright="-6000" contrast="-6000"/>
          </a:blip>
          <a:srcRect/>
          <a:stretch>
            <a:fillRect/>
          </a:stretch>
        </p:blipFill>
        <p:spPr bwMode="auto">
          <a:xfrm>
            <a:off x="4163" y="0"/>
            <a:ext cx="3743325" cy="51847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4598807" y="1924853"/>
            <a:ext cx="4500758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С супругой Анной Даниловной</a:t>
            </a:r>
          </a:p>
        </p:txBody>
      </p:sp>
      <p:pic>
        <p:nvPicPr>
          <p:cNvPr id="11266" name="Picture 2" descr="C:\Users\Evgeny\Desktop\Рисунок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7072" y="3109415"/>
            <a:ext cx="5376400" cy="3962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000496" y="0"/>
            <a:ext cx="4725332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Легендарной «атаке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века»</a:t>
            </a:r>
          </a:p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посвящается 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5" descr="1240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21379554">
            <a:off x="313320" y="134690"/>
            <a:ext cx="4307300" cy="32291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-60753" y="3214686"/>
            <a:ext cx="33528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Михаил Иванович с детьми</a:t>
            </a:r>
          </a:p>
          <a:p>
            <a:pPr algn="ctr"/>
            <a:endParaRPr lang="ru-RU" sz="2800" dirty="0">
              <a:solidFill>
                <a:schemeClr val="bg1"/>
              </a:solidFill>
            </a:endParaRPr>
          </a:p>
        </p:txBody>
      </p:sp>
      <p:pic>
        <p:nvPicPr>
          <p:cNvPr id="6" name="Picture 5" descr="133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8665">
            <a:off x="2143666" y="3667739"/>
            <a:ext cx="4236641" cy="31774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-304800" y="5042118"/>
            <a:ext cx="274320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Михаил Иванович в кругу семьи</a:t>
            </a:r>
          </a:p>
          <a:p>
            <a:pPr algn="ctr"/>
            <a:endParaRPr lang="ru-RU" sz="2800" dirty="0">
              <a:solidFill>
                <a:schemeClr val="bg1"/>
              </a:solidFill>
            </a:endParaRPr>
          </a:p>
        </p:txBody>
      </p:sp>
      <p:pic>
        <p:nvPicPr>
          <p:cNvPr id="8" name="Picture 4" descr="С правнуками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8" y="0"/>
            <a:ext cx="3255971" cy="43625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6199985" y="4143380"/>
            <a:ext cx="30480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Михаил Иванович с правнуками</a:t>
            </a:r>
          </a:p>
          <a:p>
            <a:pPr algn="ctr"/>
            <a:endParaRPr lang="ru-RU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Изображение 004испр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039985" y="3657600"/>
            <a:ext cx="5104015" cy="3719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-785850" y="4143380"/>
            <a:ext cx="5832475" cy="137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Встреча экипажа «С-13»</a:t>
            </a:r>
          </a:p>
          <a:p>
            <a:pPr algn="ctr"/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6 мая 1988 год.</a:t>
            </a:r>
          </a:p>
          <a:p>
            <a:pPr algn="ctr"/>
            <a:endParaRPr lang="ru-RU" sz="2800" dirty="0">
              <a:solidFill>
                <a:schemeClr val="bg1"/>
              </a:solidFill>
            </a:endParaRPr>
          </a:p>
        </p:txBody>
      </p:sp>
      <p:pic>
        <p:nvPicPr>
          <p:cNvPr id="36866" name="Picture 2" descr="C:\Documents and Settings\Администратор\Рабочий стол\Коробейник М.И\Т,М,\Т.М. 2\А.И. Маринеско\на отдыхе фото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6469224" cy="39624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6172200" y="457200"/>
            <a:ext cx="2971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После войны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E:\к 70-летию Исслед работа\Коробейник М.И\Т.М. 2\1384143806_4381843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285605"/>
            <a:ext cx="2714612" cy="15723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0" name="Picture 4" descr="C:\Documents and Settings\Администратор\Рабочий стол\Коробейник М.И\Встреча с Коробейником\SDC173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562600" cy="4171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99659" y="332656"/>
            <a:ext cx="3962400" cy="2895600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встрече со студентами, посвященной 70-летию «атаки века» 28 января 2015 года.</a:t>
            </a:r>
            <a:endParaRPr lang="ru-RU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 descr="F:\к 70-летию Исслед работа\Коробейник М.И\Встреча с Коробейником\SDC17300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904211"/>
            <a:ext cx="8077199" cy="39537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500438"/>
            <a:ext cx="4429124" cy="2976562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Памятное обращение радиста М. И. Коробейника к студентам, оставленное в книги Геманова В. С. «Подвиг «тринадцатой». </a:t>
            </a:r>
            <a:endParaRPr lang="ru-RU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SDC16615.JPG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286248" y="3357562"/>
            <a:ext cx="4707340" cy="32932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" name="Рисунок 3" descr="E:\9 мая 2014\фото9 мая\SDC16604.JPG"/>
          <p:cNvPicPr/>
          <p:nvPr/>
        </p:nvPicPr>
        <p:blipFill>
          <a:blip r:embed="rId3"/>
          <a:stretch>
            <a:fillRect/>
          </a:stretch>
        </p:blipFill>
        <p:spPr bwMode="auto">
          <a:xfrm>
            <a:off x="214282" y="285728"/>
            <a:ext cx="4559104" cy="292553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5181600" y="0"/>
            <a:ext cx="33528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Студенты колледжа вручают ветерану «Георгиевскую ленточку»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Documents and Settings\Администратор\Рабочий стол\Коробейник М.И\Т,М,\Т.М. 2\А.И. Маринеско\бюст в школе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69217" y="0"/>
            <a:ext cx="2302933" cy="4876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3429000" y="4876800"/>
            <a:ext cx="2895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Бюст в школе Одессы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5843" name="Picture 3" descr="C:\Documents and Settings\Администратор\Рабочий стол\Коробейник М.И\Т,М,\Т.М. 2\А.И. Маринеско\в Одессе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54025" y="1752600"/>
            <a:ext cx="3457625" cy="51864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0" y="928670"/>
            <a:ext cx="320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Памятник экипажу  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 Одессе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5844" name="Picture 4" descr="C:\Documents and Settings\Администратор\Рабочий стол\Коробейник М.И\Т,М,\Т.М. 2\А.И. Маринеско\в Калининграде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92377" y="1371600"/>
            <a:ext cx="3351623" cy="55734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5943600" y="0"/>
            <a:ext cx="320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Памятник  подводникам в Калининграде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5000" y="228600"/>
            <a:ext cx="7498080" cy="1143000"/>
          </a:xfrm>
        </p:spPr>
        <p:txBody>
          <a:bodyPr/>
          <a:lstStyle/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Материал из газет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7890" name="Picture 2" descr="C:\Documents and Settings\Администратор\Рабочий стол\Коробейник М.И\Т,М,\Т.М. 2\А.И. Маринеско\вырезка из газеты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285728"/>
            <a:ext cx="1580198" cy="6253162"/>
          </a:xfrm>
          <a:prstGeom prst="rect">
            <a:avLst/>
          </a:prstGeom>
          <a:noFill/>
        </p:spPr>
      </p:pic>
      <p:pic>
        <p:nvPicPr>
          <p:cNvPr id="37891" name="Picture 3" descr="C:\Documents and Settings\Администратор\Рабочий стол\Коробейник М.И\Т,М,\Т.М. 2\А.И. Маринеско\из газеты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34319" y="1600200"/>
            <a:ext cx="7266709" cy="4995863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20140507_12162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76650" y="2757487"/>
            <a:ext cx="5467350" cy="41005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5" descr="picturepicture_991471678187_8785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918625" cy="36687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0" y="4180344"/>
            <a:ext cx="419100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Вручение именных часов губернатора Одессы и Одесской области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дочери героя Татьяне Михайловне.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938855" y="1219200"/>
            <a:ext cx="4205145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Медаль к 100-летию рождения А.И. Маринеско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IMG_047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549" y="0"/>
            <a:ext cx="4267531" cy="32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6"/>
          <p:cNvSpPr>
            <a:spLocks noGrp="1" noChangeArrowheads="1"/>
          </p:cNvSpPr>
          <p:nvPr>
            <p:ph idx="1"/>
          </p:nvPr>
        </p:nvSpPr>
        <p:spPr bwMode="auto">
          <a:xfrm>
            <a:off x="4114800" y="152400"/>
            <a:ext cx="4267200" cy="2523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Дочь Татьяна Михайловна с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Шумом Николаем Степановичем</a:t>
            </a:r>
          </a:p>
          <a:p>
            <a:pPr algn="ctr">
              <a:buNone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директором музея истории подводных сил России</a:t>
            </a:r>
          </a:p>
          <a:p>
            <a:pPr algn="ctr"/>
            <a:endParaRPr lang="ru-RU" sz="2800" dirty="0">
              <a:solidFill>
                <a:schemeClr val="bg1"/>
              </a:solidFill>
            </a:endParaRPr>
          </a:p>
        </p:txBody>
      </p:sp>
      <p:pic>
        <p:nvPicPr>
          <p:cNvPr id="6" name="Picture 6" descr="DSCF23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0" y="2999478"/>
            <a:ext cx="6858000" cy="38585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-304800" y="4267200"/>
            <a:ext cx="2813050" cy="2369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Дети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членов экипажа «С-13» с юнгой</a:t>
            </a:r>
          </a:p>
          <a:p>
            <a:pPr algn="ctr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Михаилом Золотарёвым</a:t>
            </a:r>
          </a:p>
          <a:p>
            <a:pPr algn="ctr"/>
            <a:endParaRPr lang="ru-RU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к 70-летию Исслед работа\Коробейник М.И\Т,М,\В библитеку фото\01prew3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-131844"/>
            <a:ext cx="9372600" cy="7132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8651" y="1124744"/>
            <a:ext cx="749808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Цель работы: 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4400" dirty="0" smtClean="0"/>
              <a:t/>
            </a:r>
            <a:br>
              <a:rPr lang="ru-RU" sz="4400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67786" y="1962944"/>
            <a:ext cx="7498080" cy="160020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  Показать мужество и героизм советского народа в годы Великой Отечественной на конкретном  примере, способствовать сохранению преемственности поколений и уважения к военной истории России; учиться  выражать свои чувства, обогащать словарный запас.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689051" y="4101860"/>
            <a:ext cx="8458200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lang="ru-RU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сформировать   навыки и умения работать с  литературой, дополнительным материалом и  историческими документами с целью развития исследовательских навыков и аналитического</a:t>
            </a: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мышления;</a:t>
            </a:r>
            <a:endParaRPr kumimoji="0" lang="ru-RU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изучить, собрать, систематизировать  и сохранить материал для дальнейшего использования;</a:t>
            </a:r>
            <a:endParaRPr kumimoji="0" lang="ru-RU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сформировать у молодого поколения   интерес к Отечественной истории, событиям Великой  Отечественной войны на примере жизни конкретных героев.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1298651" y="3334544"/>
            <a:ext cx="190064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Задачи: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36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9143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Легендарной «атаке века» посвящается</a:t>
            </a:r>
            <a:endParaRPr lang="ru-RU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к 70-летию Исслед работа\Коробейник М.И\Т,М,\В библитеку фото\aHR0cDovL3Byb3Bvd2VycG9pbnQucnUvd3AtY29udGVudC91cGxvYWRzLzIwMTMvMDMvUG9tbmltU2xpZGVNaW5pLmpwZw==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62" y="-5080"/>
            <a:ext cx="9137237" cy="6863080"/>
          </a:xfrm>
          <a:prstGeom prst="rect">
            <a:avLst/>
          </a:prstGeom>
          <a:noFill/>
        </p:spPr>
      </p:pic>
      <p:pic>
        <p:nvPicPr>
          <p:cNvPr id="38915" name="Picture 3" descr="C:\Documents and Settings\Администратор\Рабочий стол\Коробейник М.И\Т,М,\getImage (12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65766" y="2743200"/>
            <a:ext cx="6178234" cy="4114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4267200" y="785794"/>
            <a:ext cx="487680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Юнга </a:t>
            </a:r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экипажа С-13</a:t>
            </a:r>
            <a:endParaRPr lang="ru-RU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Золотарев </a:t>
            </a:r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Михаил с посетителями музея</a:t>
            </a:r>
            <a:endParaRPr lang="ru-RU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dirty="0">
              <a:solidFill>
                <a:schemeClr val="bg1"/>
              </a:solidFill>
            </a:endParaRPr>
          </a:p>
        </p:txBody>
      </p:sp>
      <p:pic>
        <p:nvPicPr>
          <p:cNvPr id="38914" name="Picture 2" descr="C:\Documents and Settings\Администратор\Рабочий стол\Коробейник М.И\Т,М,\getImage (52).jp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4877023" cy="32481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3214686"/>
            <a:ext cx="335280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Участники встречи </a:t>
            </a:r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памятника неизвестному </a:t>
            </a:r>
            <a:r>
              <a:rPr lang="ru-RU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матросу. </a:t>
            </a:r>
          </a:p>
          <a:p>
            <a:pPr algn="ctr"/>
            <a:r>
              <a:rPr lang="ru-RU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г. Одесса 2013 год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endParaRPr lang="ru-RU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к 70-летию Исслед работа\Коробейник М.И\Т.М. 2\53392144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-152400"/>
            <a:ext cx="9448800" cy="7129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E:\5hs00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71323">
            <a:off x="5301481" y="1303745"/>
            <a:ext cx="3715561" cy="5189757"/>
          </a:xfrm>
          <a:prstGeom prst="rect">
            <a:avLst/>
          </a:prstGeom>
          <a:noFill/>
        </p:spPr>
      </p:pic>
      <p:pic>
        <p:nvPicPr>
          <p:cNvPr id="6" name="Picture 3" descr="E:\5hs0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3600" y="1467260"/>
            <a:ext cx="3937916" cy="5390740"/>
          </a:xfrm>
          <a:prstGeom prst="rect">
            <a:avLst/>
          </a:prstGeom>
          <a:noFill/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152400" y="-23037"/>
            <a:ext cx="2626954" cy="3616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3505200" y="442190"/>
            <a:ext cx="5791200" cy="1143000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Автобиография М. Коробейника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idx="1"/>
          </p:nvPr>
        </p:nvSpPr>
        <p:spPr bwMode="auto">
          <a:xfrm>
            <a:off x="-152400" y="3733800"/>
            <a:ext cx="2438400" cy="2382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Михаил Коробейник Город Таганрог. После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окончания ФЗУ</a:t>
            </a:r>
          </a:p>
          <a:p>
            <a:pPr marL="0" indent="0" algn="ctr">
              <a:buNone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1940 год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143108" y="0"/>
            <a:ext cx="736887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Легендарной «атаке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века» посвящается 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Evgeny\Pictures\Wallpaper\Windows\img_0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-152400"/>
            <a:ext cx="9601711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SDC1360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32371" y="2969912"/>
            <a:ext cx="5183270" cy="38880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5" descr="SDC1360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52400" y="-152400"/>
            <a:ext cx="4876800" cy="36579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3657600" y="2240577"/>
            <a:ext cx="5943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</a:rPr>
              <a:t>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Походный чемодан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idx="1"/>
          </p:nvPr>
        </p:nvSpPr>
        <p:spPr bwMode="auto">
          <a:xfrm>
            <a:off x="-304800" y="3713626"/>
            <a:ext cx="464820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ru-RU" sz="2800" dirty="0"/>
              <a:t>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Личные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дневники М. Коробейника 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207147" y="-3"/>
            <a:ext cx="564650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Легендарной «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атаке века» </a:t>
            </a:r>
          </a:p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посвящается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E:\к 70-летию Исслед работа\Коробейник М.И\Т.М. 2\5892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214347" y="5143512"/>
            <a:ext cx="2744472" cy="17144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Evgeny\Pictures\Wallpaper\Windows\img_05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3350" y="-246592"/>
            <a:ext cx="9277350" cy="7104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600200" y="5638800"/>
            <a:ext cx="5943600" cy="1600200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Подводная лодка «С-13» и ее экипаж.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7" descr="ad1d2e14bd5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46074"/>
            <a:ext cx="4191000" cy="56264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13" name="Picture 1" descr="C:\Documents and Settings\Администратор\Рабочий стол\Коробейник М.И\Т.М. 2\c3eeafd38345t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00599" y="39920"/>
            <a:ext cx="4105275" cy="5638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0" y="-171400"/>
            <a:ext cx="90011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Легендарной «</a:t>
            </a:r>
            <a:r>
              <a:rPr lang="ru-RU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атаке века» посвящается</a:t>
            </a:r>
            <a:endParaRPr lang="ru-RU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Evgeny\Pictures\Wallpaper\Windows\img01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8719" y="-176362"/>
            <a:ext cx="9520963" cy="7262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F:\к 70-летию Исслед работа\Коробейник М.И\С - 13\ЛЕГЕНДАРНЫЙ ЭКИПАЖ\Изображение 005 (2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" y="3514778"/>
            <a:ext cx="5341848" cy="3411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 descr="7107испр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63947" y="267682"/>
            <a:ext cx="2598648" cy="37070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285720" y="857232"/>
            <a:ext cx="3352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А.И. Маринеско</a:t>
            </a:r>
            <a:endParaRPr lang="ru-RU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3795" name="Picture 3" descr="C:\Documents and Settings\Администратор\Рабочий стол\Коробейник М.И\Т,М,\Т.М. 2\А.И. Маринеско\фото1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86500" y="0"/>
            <a:ext cx="2857500" cy="43132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3924" y="1928001"/>
            <a:ext cx="2895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Комбриг С. Б. Верховский и командир лодки А. И. Маринеско</a:t>
            </a:r>
            <a:endParaRPr lang="ru-RU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42844" y="0"/>
            <a:ext cx="743460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Легендарной «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атаке века»  посвящается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E:\к 70-летию Исслед работа\Коробейник М.И\Т,М,\Т.М. 2\А.И. Маринеско\копия рубки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730994" y="5286388"/>
            <a:ext cx="2413006" cy="17906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6096000" y="4357694"/>
            <a:ext cx="3048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Командир подводной лодки «С-13» на боевом посту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 pattern="recta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C:\Users\Evgeny\Pictures\Wallpaper\Windows\img0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-76200"/>
            <a:ext cx="9553128" cy="6986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4" name="Picture 4" descr="C:\Documents and Settings\Администратор\Рабочий стол\Коробейник М.И\Т,М,\Т.М. 2\А.И. Маринеско\экипаж С-1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36783" y="333375"/>
            <a:ext cx="5638800" cy="382905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619836" y="4929894"/>
            <a:ext cx="190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Радист М. И. Коробейник</a:t>
            </a:r>
            <a:endParaRPr lang="ru-RU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641" y="5867400"/>
            <a:ext cx="3657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Группа подводников. Ленинград. 1945 год.</a:t>
            </a:r>
            <a:endParaRPr lang="ru-RU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F:\к 70-летию Исслед работа\Коробейник М.И\С - 13\ЛЕГЕНДАРНЫЙ ЭКИПАЖ\Изображение 002 (2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41" y="424796"/>
            <a:ext cx="3298527" cy="4495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F:\к 70-летию Исслед работа\Коробейник М.И\С - 13\ЛЕГЕНДАРНЫЙ ЭКИПАЖ\Изображение 016 (2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8670" y="3761511"/>
            <a:ext cx="5915025" cy="31491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9836" y="-154292"/>
            <a:ext cx="73320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Легендарной «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атаке века» посвящается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C:\Users\Evgeny\Pictures\Wallpaper\Windows\img01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-152400"/>
            <a:ext cx="9448800" cy="716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4818" name="Picture 2" descr="C:\Documents and Settings\Администратор\Рабочий стол\Коробейник М.И\Т,М,\подлодка.pn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971600" y="532282"/>
            <a:ext cx="7452137" cy="5793435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416232" y="-117369"/>
            <a:ext cx="73320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Легендарной «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атаке века» посвящается 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Evgeny\Pictures\Wallpaper\Windows\img0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1336" y="-228600"/>
            <a:ext cx="10000959" cy="708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Изображение 015 испрп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90402" y="339711"/>
            <a:ext cx="5257800" cy="38299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6" descr="russianpc197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33029" y="3013034"/>
            <a:ext cx="4948520" cy="35279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0_6e788_a1255447_XL"/>
          <p:cNvPicPr>
            <a:picLocks noGrp="1" noChangeAspect="1" noChangeArrowheads="1"/>
          </p:cNvPicPr>
          <p:nvPr>
            <p:ph idx="1"/>
          </p:nvPr>
        </p:nvPicPr>
        <p:blipFill>
          <a:blip r:embed="rId5"/>
          <a:srcRect/>
          <a:stretch>
            <a:fillRect/>
          </a:stretch>
        </p:blipFill>
        <p:spPr bwMode="auto">
          <a:xfrm rot="21241623">
            <a:off x="-574356" y="2882566"/>
            <a:ext cx="5050578" cy="37816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1752985" y="5903893"/>
            <a:ext cx="5181600" cy="954107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Момент торпедирования лайнера «Вильгельм Густлоф</a:t>
            </a:r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1142976" y="928670"/>
            <a:ext cx="3200399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Так выглядел немецкий лайнер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«Вильгельм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Густлоф»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0" y="0"/>
            <a:ext cx="73320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Легендарной «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атаке века» посвящается 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542</TotalTime>
  <Words>443</Words>
  <Application>Microsoft Office PowerPoint</Application>
  <PresentationFormat>Экран (4:3)</PresentationFormat>
  <Paragraphs>64</Paragraphs>
  <Slides>20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Легендарная «атака века»</vt:lpstr>
      <vt:lpstr>Цель работы:      </vt:lpstr>
      <vt:lpstr>Автобиография М. Коробейника</vt:lpstr>
      <vt:lpstr> Походный чемодан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Военный транспорт «Генерал фон Штойбен»</vt:lpstr>
      <vt:lpstr>Презентация PowerPoint</vt:lpstr>
      <vt:lpstr>Презентация PowerPoint</vt:lpstr>
      <vt:lpstr>Презентация PowerPoint</vt:lpstr>
      <vt:lpstr>На встрече со студентами, посвященной 70-летию «атаки века» 28 января 2015 года.</vt:lpstr>
      <vt:lpstr>Памятное обращение радиста М. И. Коробейника к студентам, оставленное в книги Геманова В. С. «Подвиг «тринадцатой». </vt:lpstr>
      <vt:lpstr>Презентация PowerPoint</vt:lpstr>
      <vt:lpstr>Материал из газет</vt:lpstr>
      <vt:lpstr>Презентация PowerPoint</vt:lpstr>
      <vt:lpstr>Презентация PowerPoint</vt:lpstr>
      <vt:lpstr>Юнга экипажа С-13 Золотарев Михаил с посетителями музея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Легендарная «атака века»</dc:title>
  <dc:creator>Evgeny</dc:creator>
  <cp:lastModifiedBy>Evgeny</cp:lastModifiedBy>
  <cp:revision>78</cp:revision>
  <dcterms:modified xsi:type="dcterms:W3CDTF">2016-02-11T16:37:27Z</dcterms:modified>
</cp:coreProperties>
</file>