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5" r:id="rId3"/>
    <p:sldId id="273" r:id="rId4"/>
    <p:sldId id="274" r:id="rId5"/>
    <p:sldId id="275" r:id="rId6"/>
    <p:sldId id="278" r:id="rId7"/>
    <p:sldId id="281" r:id="rId8"/>
    <p:sldId id="280" r:id="rId9"/>
    <p:sldId id="279" r:id="rId10"/>
    <p:sldId id="295" r:id="rId11"/>
    <p:sldId id="294" r:id="rId12"/>
    <p:sldId id="293" r:id="rId13"/>
    <p:sldId id="292" r:id="rId14"/>
    <p:sldId id="291" r:id="rId15"/>
    <p:sldId id="290" r:id="rId16"/>
    <p:sldId id="289" r:id="rId17"/>
    <p:sldId id="288" r:id="rId18"/>
    <p:sldId id="287" r:id="rId19"/>
    <p:sldId id="286" r:id="rId20"/>
    <p:sldId id="25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Фоны абстрактные (для презентаций, оформления информации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8784976" cy="1008112"/>
          </a:xfrm>
        </p:spPr>
        <p:txBody>
          <a:bodyPr>
            <a:noAutofit/>
          </a:bodyPr>
          <a:lstStyle/>
          <a:p>
            <a:r>
              <a:rPr lang="ru-RU" sz="5400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Права ребёнка в картинках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5897488"/>
            <a:ext cx="6400800" cy="843880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Банных Светлана Ивановна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Воспитатель 1 категории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http://www.detsad72.ru/images/consult/img_c89d76afa5ab.jpg"/>
          <p:cNvPicPr/>
          <p:nvPr/>
        </p:nvPicPr>
        <p:blipFill>
          <a:blip r:embed="rId3" cstate="print"/>
          <a:srcRect t="5725"/>
          <a:stretch>
            <a:fillRect/>
          </a:stretch>
        </p:blipFill>
        <p:spPr bwMode="auto">
          <a:xfrm>
            <a:off x="1691680" y="1052736"/>
            <a:ext cx="5894982" cy="4742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Фоны абстрактные (для презентаций, оформления информации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http://www.detsad72.ru/images/consult/img_f9ae88bc43ab.jpg"/>
          <p:cNvPicPr/>
          <p:nvPr/>
        </p:nvPicPr>
        <p:blipFill>
          <a:blip r:embed="rId3" cstate="print"/>
          <a:srcRect t="2859" b="2183"/>
          <a:stretch>
            <a:fillRect/>
          </a:stretch>
        </p:blipFill>
        <p:spPr bwMode="auto">
          <a:xfrm>
            <a:off x="1619672" y="0"/>
            <a:ext cx="558742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Фоны абстрактные (для презентаций, оформления информации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http://www.detsad72.ru/images/consult/img_97f03c3843ab.jpg"/>
          <p:cNvPicPr/>
          <p:nvPr/>
        </p:nvPicPr>
        <p:blipFill>
          <a:blip r:embed="rId3" cstate="print"/>
          <a:srcRect b="111"/>
          <a:stretch>
            <a:fillRect/>
          </a:stretch>
        </p:blipFill>
        <p:spPr bwMode="auto">
          <a:xfrm>
            <a:off x="2123728" y="0"/>
            <a:ext cx="542940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Фоны абстрактные (для презентаций, оформления информации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http://www.detsad72.ru/images/consult/img_16415c9978ab.jpg"/>
          <p:cNvPicPr/>
          <p:nvPr/>
        </p:nvPicPr>
        <p:blipFill>
          <a:blip r:embed="rId3" cstate="print"/>
          <a:srcRect t="2760" b="3385"/>
          <a:stretch>
            <a:fillRect/>
          </a:stretch>
        </p:blipFill>
        <p:spPr bwMode="auto">
          <a:xfrm>
            <a:off x="1619672" y="0"/>
            <a:ext cx="584953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Фоны абстрактные (для презентаций, оформления информации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http://www.detsad72.ru/images/consult/img_d8c49911d2ab.jpg"/>
          <p:cNvPicPr/>
          <p:nvPr/>
        </p:nvPicPr>
        <p:blipFill>
          <a:blip r:embed="rId3" cstate="print"/>
          <a:srcRect t="1801" b="2589"/>
          <a:stretch>
            <a:fillRect/>
          </a:stretch>
        </p:blipFill>
        <p:spPr bwMode="auto">
          <a:xfrm>
            <a:off x="1763688" y="0"/>
            <a:ext cx="56886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Фоны абстрактные (для презентаций, оформления информации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http://www.detsad72.ru/images/consult/img_cd1a6563ceab.jpg"/>
          <p:cNvPicPr/>
          <p:nvPr/>
        </p:nvPicPr>
        <p:blipFill>
          <a:blip r:embed="rId3" cstate="print"/>
          <a:srcRect t="4090" b="2129"/>
          <a:stretch>
            <a:fillRect/>
          </a:stretch>
        </p:blipFill>
        <p:spPr bwMode="auto">
          <a:xfrm>
            <a:off x="1979712" y="0"/>
            <a:ext cx="541570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Фоны абстрактные (для презентаций, оформления информации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http://www.detsad72.ru/images/consult/img_f3a75c700eab.jpg"/>
          <p:cNvPicPr/>
          <p:nvPr/>
        </p:nvPicPr>
        <p:blipFill>
          <a:blip r:embed="rId3" cstate="print"/>
          <a:srcRect b="2860"/>
          <a:stretch>
            <a:fillRect/>
          </a:stretch>
        </p:blipFill>
        <p:spPr bwMode="auto">
          <a:xfrm>
            <a:off x="1907704" y="0"/>
            <a:ext cx="56886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Фоны абстрактные (для презентаций, оформления информации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http://www.detsad72.ru/images/consult/img_ef2fa4782bab.jpg"/>
          <p:cNvPicPr/>
          <p:nvPr/>
        </p:nvPicPr>
        <p:blipFill>
          <a:blip r:embed="rId3" cstate="print"/>
          <a:srcRect b="3348"/>
          <a:stretch>
            <a:fillRect/>
          </a:stretch>
        </p:blipFill>
        <p:spPr bwMode="auto">
          <a:xfrm>
            <a:off x="1979712" y="0"/>
            <a:ext cx="5510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Фоны абстрактные (для презентаций, оформления информации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http://www.detsad72.ru/images/consult/img_e7055e029eab.jpg"/>
          <p:cNvPicPr/>
          <p:nvPr/>
        </p:nvPicPr>
        <p:blipFill>
          <a:blip r:embed="rId3" cstate="print"/>
          <a:srcRect b="3855"/>
          <a:stretch>
            <a:fillRect/>
          </a:stretch>
        </p:blipFill>
        <p:spPr bwMode="auto">
          <a:xfrm>
            <a:off x="1475656" y="0"/>
            <a:ext cx="55018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Фоны абстрактные (для презентаций, оформления информации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http://www.detsad72.ru/images/consult/img_12d89185bfab.jpg"/>
          <p:cNvPicPr/>
          <p:nvPr/>
        </p:nvPicPr>
        <p:blipFill>
          <a:blip r:embed="rId3" cstate="print"/>
          <a:srcRect b="2757"/>
          <a:stretch>
            <a:fillRect/>
          </a:stretch>
        </p:blipFill>
        <p:spPr bwMode="auto">
          <a:xfrm>
            <a:off x="1475656" y="0"/>
            <a:ext cx="56886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Фоны абстрактные (для презентаций, оформления информации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http://www.detsad72.ru/images/consult/img_da9bcac515ab.jpg"/>
          <p:cNvPicPr/>
          <p:nvPr/>
        </p:nvPicPr>
        <p:blipFill>
          <a:blip r:embed="rId3" cstate="print"/>
          <a:srcRect t="1807" b="2231"/>
          <a:stretch>
            <a:fillRect/>
          </a:stretch>
        </p:blipFill>
        <p:spPr bwMode="auto">
          <a:xfrm>
            <a:off x="1835696" y="0"/>
            <a:ext cx="550139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Фоны абстрактные (для презентаций, оформления информации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435280" cy="6336704"/>
          </a:xfrm>
        </p:spPr>
        <p:txBody>
          <a:bodyPr>
            <a:normAutofit fontScale="70000" lnSpcReduction="20000"/>
          </a:bodyPr>
          <a:lstStyle/>
          <a:p>
            <a:endParaRPr lang="ru-RU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Конве́нция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ООН о 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права́х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ребёнка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международный правовой документ, определяющий права детей на образование, пользование достижениями культуры, правом на отдых и досуг, и оказание иных услуг детям государствами-членами ООН. Конвенция о правах ребёнка является первым и основным международно-правовым документом, в котором права ребенка рассматривались на уровне международного права. Документ состоит из 54 статей, детализирующих индивидуальные права юных граждан в возрасте от рождения до 18 лет на полное развитие своих возможностей в условиях, свободных от голода и нужды, жестокости, эксплуатации и других форм злоупотреблений. Конвенция о правах ребенка ратифицирована Ватиканом и всеми странами-членами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ООН.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 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     Несомненно то, что детям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нужно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знать свои права, но как им в доступной форме объяснить их? С этой целью и были разработаны плакаты, помогающие ребятам в наглядной и доступной форме познакомиться с Конвенцией.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Фоны абстрактные (для презентаций, оформления информации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http://www.detsad72.ru/images/consult/img_8be36f9908ab.jpg"/>
          <p:cNvPicPr/>
          <p:nvPr/>
        </p:nvPicPr>
        <p:blipFill>
          <a:blip r:embed="rId3" cstate="print"/>
          <a:srcRect b="4319"/>
          <a:stretch>
            <a:fillRect/>
          </a:stretch>
        </p:blipFill>
        <p:spPr bwMode="auto">
          <a:xfrm>
            <a:off x="1475656" y="0"/>
            <a:ext cx="568863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Фоны абстрактные (для презентаций, оформления информации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http://www.detsad72.ru/images/consult/img_e43eaab37dab.jpg"/>
          <p:cNvPicPr/>
          <p:nvPr/>
        </p:nvPicPr>
        <p:blipFill>
          <a:blip r:embed="rId3" cstate="print"/>
          <a:srcRect t="6780" b="2756"/>
          <a:stretch>
            <a:fillRect/>
          </a:stretch>
        </p:blipFill>
        <p:spPr bwMode="auto">
          <a:xfrm>
            <a:off x="1835696" y="0"/>
            <a:ext cx="541816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Фоны абстрактные (для презентаций, оформления информации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http://www.detsad72.ru/images/consult/img_02c50f7b88ab.jpg"/>
          <p:cNvPicPr/>
          <p:nvPr/>
        </p:nvPicPr>
        <p:blipFill>
          <a:blip r:embed="rId3" cstate="print"/>
          <a:srcRect t="3607" b="2104"/>
          <a:stretch>
            <a:fillRect/>
          </a:stretch>
        </p:blipFill>
        <p:spPr bwMode="auto">
          <a:xfrm>
            <a:off x="1763688" y="0"/>
            <a:ext cx="5755643" cy="6741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Фоны абстрактные (для презентаций, оформления информации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http://www.detsad72.ru/images/consult/img_cd65153e3eab.jpg"/>
          <p:cNvPicPr/>
          <p:nvPr/>
        </p:nvPicPr>
        <p:blipFill>
          <a:blip r:embed="rId3" cstate="print"/>
          <a:srcRect t="7275" b="2706"/>
          <a:stretch>
            <a:fillRect/>
          </a:stretch>
        </p:blipFill>
        <p:spPr bwMode="auto">
          <a:xfrm>
            <a:off x="1619672" y="0"/>
            <a:ext cx="554580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Фоны абстрактные (для презентаций, оформления информации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http://www.detsad72.ru/images/consult/img_1419a4756bab.jpg"/>
          <p:cNvPicPr/>
          <p:nvPr/>
        </p:nvPicPr>
        <p:blipFill>
          <a:blip r:embed="rId3" cstate="print"/>
          <a:srcRect t="4589" b="2490"/>
          <a:stretch>
            <a:fillRect/>
          </a:stretch>
        </p:blipFill>
        <p:spPr bwMode="auto">
          <a:xfrm>
            <a:off x="1763688" y="0"/>
            <a:ext cx="529548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Фоны абстрактные (для презентаций, оформления информации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http://www.detsad72.ru/images/consult/img_04663100d5ab.jpg"/>
          <p:cNvPicPr/>
          <p:nvPr/>
        </p:nvPicPr>
        <p:blipFill>
          <a:blip r:embed="rId3" cstate="print"/>
          <a:srcRect t="4713" b="2452"/>
          <a:stretch>
            <a:fillRect/>
          </a:stretch>
        </p:blipFill>
        <p:spPr bwMode="auto">
          <a:xfrm>
            <a:off x="1835696" y="0"/>
            <a:ext cx="545697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Фоны абстрактные (для презентаций, оформления информации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http://www.detsad72.ru/images/consult/img_9d661ecf6bab.jpg"/>
          <p:cNvPicPr/>
          <p:nvPr/>
        </p:nvPicPr>
        <p:blipFill>
          <a:blip r:embed="rId3" cstate="print"/>
          <a:srcRect t="3718" b="2164"/>
          <a:stretch>
            <a:fillRect/>
          </a:stretch>
        </p:blipFill>
        <p:spPr bwMode="auto">
          <a:xfrm>
            <a:off x="2123728" y="0"/>
            <a:ext cx="544083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Фоны абстрактные (для презентаций, оформления информации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http://www.detsad72.ru/images/consult/img_550f998f10ab.jpg"/>
          <p:cNvPicPr/>
          <p:nvPr/>
        </p:nvPicPr>
        <p:blipFill>
          <a:blip r:embed="rId3" cstate="print"/>
          <a:srcRect l="2973" b="2511"/>
          <a:stretch>
            <a:fillRect/>
          </a:stretch>
        </p:blipFill>
        <p:spPr bwMode="auto">
          <a:xfrm>
            <a:off x="1835696" y="0"/>
            <a:ext cx="520484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116</Words>
  <Application>Microsoft Office PowerPoint</Application>
  <PresentationFormat>Экран (4:3)</PresentationFormat>
  <Paragraphs>7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Права ребёнка в картинках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5</cp:revision>
  <dcterms:created xsi:type="dcterms:W3CDTF">2016-02-14T09:31:51Z</dcterms:created>
  <dcterms:modified xsi:type="dcterms:W3CDTF">2016-02-14T10:15:27Z</dcterms:modified>
</cp:coreProperties>
</file>