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имма" initials="Р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200" dirty="0" smtClean="0"/>
              <a:t>Урок английского языка с использованием дистанционной формы обучения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Учитель английского языка</a:t>
            </a:r>
          </a:p>
          <a:p>
            <a:r>
              <a:rPr lang="ru-RU" sz="1600" dirty="0" smtClean="0"/>
              <a:t> МБОУ «СОШ № 22»</a:t>
            </a:r>
          </a:p>
          <a:p>
            <a:r>
              <a:rPr lang="ru-RU" sz="1600" dirty="0" smtClean="0"/>
              <a:t> Дмитриенко Р. А.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объяснение нового материала</a:t>
            </a:r>
            <a:br>
              <a:rPr lang="ru-RU" sz="2000" dirty="0" smtClean="0"/>
            </a:br>
            <a:r>
              <a:rPr lang="ru-RU" sz="2000" dirty="0" smtClean="0"/>
              <a:t> (источник учебной информации)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850" y="1571612"/>
            <a:ext cx="6997700" cy="460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объяснение нового материала</a:t>
            </a:r>
            <a:br>
              <a:rPr lang="ru-RU" sz="2000" dirty="0" smtClean="0"/>
            </a:br>
            <a:r>
              <a:rPr lang="ru-RU" sz="2000" dirty="0" smtClean="0"/>
              <a:t> (источник учебной информации)</a:t>
            </a:r>
            <a:endParaRPr lang="ru-RU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31828"/>
            <a:ext cx="7239000" cy="4602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Повторение </a:t>
            </a:r>
            <a:br>
              <a:rPr lang="ru-RU" sz="2800" dirty="0" smtClean="0"/>
            </a:br>
            <a:r>
              <a:rPr lang="ru-RU" sz="2800" dirty="0" smtClean="0"/>
              <a:t>(дидактический материал)</a:t>
            </a:r>
            <a:endParaRPr lang="ru-RU" sz="28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987486"/>
            <a:ext cx="7239000" cy="4091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Повторение </a:t>
            </a:r>
            <a:br>
              <a:rPr lang="ru-RU" sz="2800" dirty="0" smtClean="0"/>
            </a:br>
            <a:r>
              <a:rPr lang="ru-RU" sz="2800" dirty="0" smtClean="0"/>
              <a:t>(дидактический материал)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25735"/>
            <a:ext cx="7239000" cy="481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Повторение </a:t>
            </a:r>
            <a:br>
              <a:rPr lang="ru-RU" sz="2800" dirty="0" smtClean="0"/>
            </a:br>
            <a:r>
              <a:rPr lang="ru-RU" sz="2800" dirty="0" smtClean="0"/>
              <a:t>(дидактический материал)</a:t>
            </a:r>
            <a:endParaRPr lang="ru-RU" sz="28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5950" y="1905794"/>
            <a:ext cx="6921500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контроль</a:t>
            </a:r>
            <a:endParaRPr lang="ru-RU" sz="2800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5950" y="1905794"/>
            <a:ext cx="6921500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</TotalTime>
  <Words>34</Words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Урок английского языка с использованием дистанционной формы обучения </vt:lpstr>
      <vt:lpstr>объяснение нового материала  (источник учебной информации)</vt:lpstr>
      <vt:lpstr>объяснение нового материала  (источник учебной информации)</vt:lpstr>
      <vt:lpstr>Повторение  (дидактический материал)</vt:lpstr>
      <vt:lpstr>Повторение  (дидактический материал)</vt:lpstr>
      <vt:lpstr>Повторение  (дидактический материал)</vt:lpstr>
      <vt:lpstr>контроль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Дистанционные формы обучения</dc:title>
  <dc:creator>Римма</dc:creator>
  <cp:lastModifiedBy>Римма</cp:lastModifiedBy>
  <cp:revision>12</cp:revision>
  <dcterms:created xsi:type="dcterms:W3CDTF">2014-04-29T03:39:20Z</dcterms:created>
  <dcterms:modified xsi:type="dcterms:W3CDTF">2016-02-13T18:26:24Z</dcterms:modified>
</cp:coreProperties>
</file>