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57" r:id="rId3"/>
    <p:sldId id="258" r:id="rId4"/>
    <p:sldId id="260" r:id="rId5"/>
    <p:sldId id="276" r:id="rId6"/>
    <p:sldId id="261" r:id="rId7"/>
    <p:sldId id="264" r:id="rId8"/>
    <p:sldId id="265" r:id="rId9"/>
    <p:sldId id="263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41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ED51-09A8-4F00-A10E-27B563A7D97B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674FF-C967-47C7-B894-275750C07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7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3253A-29CF-4D2B-846D-A306CDE80F0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04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slide" Target="slide3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image" Target="../media/image1.jpeg"/><Relationship Id="rId3" Type="http://schemas.openxmlformats.org/officeDocument/2006/relationships/slide" Target="slide12.xml"/><Relationship Id="rId7" Type="http://schemas.openxmlformats.org/officeDocument/2006/relationships/slide" Target="slide17.xml"/><Relationship Id="rId12" Type="http://schemas.openxmlformats.org/officeDocument/2006/relationships/image" Target="../media/image5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11" Type="http://schemas.openxmlformats.org/officeDocument/2006/relationships/image" Target="../media/image4.png"/><Relationship Id="rId5" Type="http://schemas.openxmlformats.org/officeDocument/2006/relationships/slide" Target="slide15.xml"/><Relationship Id="rId10" Type="http://schemas.openxmlformats.org/officeDocument/2006/relationships/image" Target="../media/image3.png"/><Relationship Id="rId4" Type="http://schemas.openxmlformats.org/officeDocument/2006/relationships/slide" Target="slide14.xml"/><Relationship Id="rId9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3933056"/>
            <a:ext cx="6673024" cy="220486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русского языка в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классе</a:t>
            </a:r>
          </a:p>
          <a:p>
            <a:pPr marL="0" indent="0" algn="just">
              <a:buNone/>
            </a:pP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 презентации:</a:t>
            </a:r>
          </a:p>
          <a:p>
            <a:pPr marL="0" indent="0" algn="just">
              <a:buNone/>
            </a:pP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литературы               МБОУ «</a:t>
            </a:r>
            <a:r>
              <a:rPr lang="ru-RU" alt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Чурапчинская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гимназия                          имени  С.К. Макарова» </a:t>
            </a:r>
            <a:endParaRPr lang="ru-RU" alt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Семенова Лена Романовна</a:t>
            </a:r>
            <a:endParaRPr lang="ru-RU" alt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94179" cy="13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688" y="548680"/>
            <a:ext cx="67460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и неоднородные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0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3378">
            <a:off x="5120808" y="789329"/>
            <a:ext cx="3657113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4524">
            <a:off x="1418635" y="2428618"/>
            <a:ext cx="679698" cy="16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820">
            <a:off x="2925846" y="2059540"/>
            <a:ext cx="735394" cy="16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022" y="5530358"/>
            <a:ext cx="10001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959" y="4675907"/>
            <a:ext cx="10001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40" y="5307592"/>
            <a:ext cx="10001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18" y="5480772"/>
            <a:ext cx="10001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993" y="4778559"/>
            <a:ext cx="10001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4524">
            <a:off x="887962" y="2581019"/>
            <a:ext cx="679698" cy="16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4524">
            <a:off x="366626" y="1555758"/>
            <a:ext cx="679698" cy="16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4524">
            <a:off x="267354" y="3008609"/>
            <a:ext cx="679698" cy="16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4524">
            <a:off x="918571" y="1236048"/>
            <a:ext cx="679698" cy="16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820">
            <a:off x="3472380" y="1687758"/>
            <a:ext cx="735394" cy="16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820">
            <a:off x="2080523" y="2044124"/>
            <a:ext cx="735394" cy="16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820">
            <a:off x="2872357" y="620967"/>
            <a:ext cx="735394" cy="16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820">
            <a:off x="2049630" y="303585"/>
            <a:ext cx="735394" cy="16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820">
            <a:off x="1508702" y="790883"/>
            <a:ext cx="735394" cy="16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4524">
            <a:off x="3400270" y="190030"/>
            <a:ext cx="679698" cy="16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61389" cy="130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8242">
            <a:off x="1030880" y="3494946"/>
            <a:ext cx="2699249" cy="300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77092"/>
            <a:ext cx="1700584" cy="324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1146">
            <a:off x="5425489" y="3234236"/>
            <a:ext cx="2980480" cy="326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2.1</a:t>
            </a:r>
          </a:p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2.2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 "Мой любимый вид спорта"</a:t>
            </a:r>
          </a:p>
          <a:p>
            <a:endParaRPr lang="ru-RU" dirty="0"/>
          </a:p>
        </p:txBody>
      </p:sp>
      <p:pic>
        <p:nvPicPr>
          <p:cNvPr id="4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61389" cy="130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18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187624" y="476672"/>
            <a:ext cx="7488832" cy="2808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Бобслеʹй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зимний олимпийский вид спорта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представляющий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скоростной спуск с гор по специально оборудованным ледовым трассам на управляемых санях – бобах. 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5111-0255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3024336" cy="3036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Василий\Desktop\картинки\2681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1313">
            <a:off x="4463259" y="3577012"/>
            <a:ext cx="4069506" cy="24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Василий\Desktop\altAieepHzgU-jM3JuE--5X2x7XGjP_Dg14XSMjlkHAknFP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0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143000" y="731520"/>
            <a:ext cx="7389440" cy="1689368"/>
          </a:xfrm>
          <a:prstGeom prst="rect">
            <a:avLst/>
          </a:prstGeom>
        </p:spPr>
        <p:txBody>
          <a:bodyPr/>
          <a:lstStyle/>
          <a:p>
            <a:pPr marL="45720" indent="0" algn="just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Биатлоʹн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зимний олимпийский вид спорта, сочетающий лыжную гонку со стрельбой из винтовки. 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13523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86962"/>
            <a:ext cx="2930341" cy="291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Василий\Desktop\картинки\1405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5997">
            <a:off x="1596547" y="2876594"/>
            <a:ext cx="2787532" cy="3337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8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3" y="-3752"/>
            <a:ext cx="956925" cy="157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27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41275" y="692696"/>
            <a:ext cx="7461448" cy="3474720"/>
          </a:xfrm>
          <a:prstGeom prst="rect">
            <a:avLst/>
          </a:prstGeom>
        </p:spPr>
        <p:txBody>
          <a:bodyPr/>
          <a:lstStyle/>
          <a:p>
            <a:pPr marL="45720" indent="0" algn="just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Кёрлинг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командная спортивная игра на ледяной площадке. Участники двух команд поочерёдно пускают по льду специальные тяжёлые гранитные снаряды («камни») в сторону размеченной на льду мишени («дома»). В каждой команде четыре человека. 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5111-0251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52703"/>
            <a:ext cx="2520280" cy="219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Василий\Desktop\картинки\56930094.jpg.29081_display_imag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36022"/>
            <a:ext cx="3960440" cy="2429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Василий\Desktop\altAieepHzgU-jM3JuE--5X2x7XGjP_Dg14XSMjlkHAknFP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23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асилий\Desktop\altAieepHzgU-jM3JuE--5X2x7XGjP_Dg14XSMjlkHAknFP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99592" y="731520"/>
            <a:ext cx="7992888" cy="20494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Саʹнный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спорт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зимний олимпийский вид спорта, в котором участники соревнуются в скоростном спуске на санях по специальным трассам. 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300x200_52fbaa7014d68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514" y="3356992"/>
            <a:ext cx="5408637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143000" y="731520"/>
            <a:ext cx="7173416" cy="3474720"/>
          </a:xfrm>
          <a:prstGeom prst="rect">
            <a:avLst/>
          </a:prstGeom>
        </p:spPr>
        <p:txBody>
          <a:bodyPr/>
          <a:lstStyle/>
          <a:p>
            <a:pPr marL="4572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Скелетон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из видов скоростного спуска на специальных санях.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ca7f2f3f6590892858465d8154110201_116347_1842_m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357">
            <a:off x="4761443" y="3041837"/>
            <a:ext cx="3587110" cy="2968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Василий\Desktop\картинки\skeleto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3024336" cy="239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Василий\Desktop\altAieepHzgU-jM3JuE--5X2x7XGjP_Dg14XSMjlkHAknFP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78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</p:spPr>
        <p:txBody>
          <a:bodyPr/>
          <a:lstStyle/>
          <a:p>
            <a:pPr marL="4572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Сноуборд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спорта, скоростной спуск со склонов на специальной доске. 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14106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50038">
            <a:off x="4350274" y="2493057"/>
            <a:ext cx="2952328" cy="3882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Василий\Desktop\altAieepHzgU-jM3JuE--5X2x7XGjP_Dg14XSMjlkHAknFP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3755">
            <a:off x="4844704" y="954927"/>
            <a:ext cx="4049984" cy="32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144036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Фристайл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вид лыжного спорта.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3285">
            <a:off x="56646" y="1454042"/>
            <a:ext cx="4362106" cy="286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 rot="20801410">
            <a:off x="414167" y="1493247"/>
            <a:ext cx="35389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Моʹгул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вид лыжного фристайла, состоит в катании на горных лыжах по бугристому склону (по буграм, или могулам) и выполнение прыжков на трамплинах. </a:t>
            </a:r>
          </a:p>
        </p:txBody>
      </p:sp>
      <p:sp>
        <p:nvSpPr>
          <p:cNvPr id="5" name="Прямоугольник 4"/>
          <p:cNvSpPr/>
          <p:nvPr/>
        </p:nvSpPr>
        <p:spPr>
          <a:xfrm rot="1096013">
            <a:off x="4234709" y="1627885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-кросс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вид фристайла, в котором спортсмены на лыжах стартуют по 4 человека одновременно. Суть соревнования заключается в гонке по трассе, где расположены множество сложных препятствий, вол, виражей и трамплинов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 rot="350117">
            <a:off x="309012" y="3872831"/>
            <a:ext cx="47670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Хаф-пайп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специальная вогнутая конструкция, в которой проходят соревнования по ряду видов спорта, с двумя встречными скатами и пространством между ними, позволяющее спортсменам двигаться от одной стены к другой, делая прыжки и выполняя трюки при каждом перемещении.  </a:t>
            </a:r>
          </a:p>
        </p:txBody>
      </p:sp>
      <p:sp>
        <p:nvSpPr>
          <p:cNvPr id="7" name="Прямоугольник 6"/>
          <p:cNvSpPr/>
          <p:nvPr/>
        </p:nvSpPr>
        <p:spPr>
          <a:xfrm rot="21380791">
            <a:off x="5510575" y="4135972"/>
            <a:ext cx="329569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Слоуп-стайл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дисциплина фристайла, состоящая из выполнения серии акробатических прыжков на трамплинах, пирамидах,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контр-уклонах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дропах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перилах, расположенных последовательно на всём протяжении трассы. </a:t>
            </a:r>
          </a:p>
        </p:txBody>
      </p:sp>
      <p:pic>
        <p:nvPicPr>
          <p:cNvPr id="9" name="Picture 2" descr="C:\Users\Василий\Desktop\altAieepHzgU-jM3JuE--5X2x7XGjP_Dg14XSMjlkHAknFP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99592" y="731520"/>
            <a:ext cx="7560840" cy="3474720"/>
          </a:xfrm>
          <a:prstGeom prst="rect">
            <a:avLst/>
          </a:prstGeom>
        </p:spPr>
        <p:txBody>
          <a:bodyPr/>
          <a:lstStyle/>
          <a:p>
            <a:pPr marL="4572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Шорт-трек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вид скоростного бега на коньках, заключающийся в максимально быстром преодолении соревновательной дистанции внутри хоккейной площадки. </a:t>
            </a:r>
          </a:p>
          <a:p>
            <a:endParaRPr lang="ru-RU" dirty="0"/>
          </a:p>
        </p:txBody>
      </p:sp>
      <p:pic>
        <p:nvPicPr>
          <p:cNvPr id="4" name="Рисунок 3" descr="C:\Users\Василий\Desktop\картинки\5111-0258R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43860"/>
            <a:ext cx="2448272" cy="2285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Василий\Desktop\картинки\olympics4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19852"/>
            <a:ext cx="4608512" cy="3105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Василий\Desktop\altAieepHzgU-jM3JuE--5X2x7XGjP_Dg14XSMjlkHAknFP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744797" cy="100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8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678" y="692696"/>
            <a:ext cx="7863802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летон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победа,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радос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..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гонь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красный, могуч,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ртивный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..ка,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влять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мплин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тить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154" y="3848449"/>
            <a:ext cx="580160" cy="79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233" y="5121269"/>
            <a:ext cx="428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366977"/>
            <a:ext cx="4286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76403"/>
            <a:ext cx="606350" cy="83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4" y="5265369"/>
            <a:ext cx="648072" cy="89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7724" y="502834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4647780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3754" y="4230072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3878" y="599784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73018" y="5674677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7674" y="3933054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27932" y="599784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5862955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35568" y="4598059"/>
            <a:ext cx="389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32378" y="360988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94179" cy="13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4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7255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Биатлон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бобслей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кёрлинг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санный спорт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скелетон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сноуборд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фигурное катание,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фристайл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шорт-трек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хоккей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610222" cy="286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1396416" cy="267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2047">
            <a:off x="5612039" y="3259750"/>
            <a:ext cx="2961285" cy="318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94179" cy="13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6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5697">
            <a:off x="5671666" y="3172379"/>
            <a:ext cx="30765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026">
            <a:off x="2092309" y="3337107"/>
            <a:ext cx="2961621" cy="316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882" y="402164"/>
            <a:ext cx="7537245" cy="452596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1998 года соревнования по хоккею проводятся не только среди мужских, но  и женских команд. </a:t>
            </a:r>
          </a:p>
          <a:p>
            <a:pPr marL="0" indent="0" algn="just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Шайба 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небольшой тяжелый резиновый диск.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466" y="5772660"/>
            <a:ext cx="1047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 rot="21295870">
            <a:off x="830964" y="1511051"/>
            <a:ext cx="7848872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однородных членов предложения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члены отвечают на один и тот же вопрос;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члены относятся к одному и тому же слову;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сочинительной связью, равноправны, между однородными членами можно поставить союз 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однородные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разделяются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запятой.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94179" cy="13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5697">
            <a:off x="5671666" y="3172379"/>
            <a:ext cx="30765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7026">
            <a:off x="2092309" y="3337107"/>
            <a:ext cx="2961621" cy="3167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882" y="402164"/>
            <a:ext cx="7537245" cy="452596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4000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1998 года соревнования по хоккею проводятся не только среди мужских, но  и женских команд. </a:t>
            </a:r>
          </a:p>
          <a:p>
            <a:pPr marL="0" indent="0" algn="just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Шайба </a:t>
            </a:r>
            <a:r>
              <a:rPr lang="ru-RU" sz="4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небольшой тяжелый резиновый диск.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466" y="5772660"/>
            <a:ext cx="1047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94179" cy="13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2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191986"/>
              </p:ext>
            </p:extLst>
          </p:nvPr>
        </p:nvGraphicFramePr>
        <p:xfrm>
          <a:off x="467544" y="2060848"/>
          <a:ext cx="8301608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56184"/>
                <a:gridCol w="1440160"/>
                <a:gridCol w="1975168"/>
                <a:gridCol w="1645920"/>
              </a:tblGrid>
              <a:tr h="4433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Размер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Вкус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 </a:t>
                      </a:r>
                      <a:endParaRPr lang="ru-RU" dirty="0"/>
                    </a:p>
                  </a:txBody>
                  <a:tcPr/>
                </a:tc>
              </a:tr>
              <a:tr h="207695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синий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красный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зеленый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черный 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большой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маленький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огромный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крохотный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мелковатый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сладкий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горький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кислый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соленый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пресный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круглый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овальный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квадратный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прямоугольный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продолговатый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деревянный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стеклянный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серебряный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шерстяной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ситцевый 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994179" cy="134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2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816805" cy="110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i="1" dirty="0" smtClean="0"/>
              <a:t>	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Сноуборд - это один из самых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зимних видов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спорта.  2) Суть его полностью отражена в названии - снег и доска.  3) И лыжные палки не нужны.  4) Н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адо лететь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огромной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скорости,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балансируя руками.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5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Впервые сноуборд заявил о себе на зимних играх в Нагано в 1998 году.  6) В России этот вид спорта появился недавно.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7)Сноуборд - молодежный спорт.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026" y="4653136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Найдите предложение с неоднородными определениями.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с деепричастным оборотом.</a:t>
            </a: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двусоставное предложение, в котором подлежащее выражено существительным, сказуемое - кратким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причастием. 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постановку тире в первом и последнем предложениях. </a:t>
            </a:r>
          </a:p>
        </p:txBody>
      </p:sp>
    </p:spTree>
    <p:extLst>
      <p:ext uri="{BB962C8B-B14F-4D97-AF65-F5344CB8AC3E}">
        <p14:creationId xmlns:p14="http://schemas.microsoft.com/office/powerpoint/2010/main" val="18897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71" y="211047"/>
            <a:ext cx="785122" cy="106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66" y="3976838"/>
            <a:ext cx="1493102" cy="168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050812"/>
            <a:ext cx="1427457" cy="160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36496"/>
            <a:ext cx="1440160" cy="162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396044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Сноуборд - это один из самых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зимних 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спорта.  2) Суть его полностью отражена в названии - снег и доска.  3) И лыжные палки не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нужны. 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адо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ететь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огромной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скорости,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балансируя руками.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5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Впервые сноуборд заявил о себе на зимних играх в Нагано в 1998 году.  6) В России этот вид спорта появился недавно. 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7)Сноуборд - молодежный спорт.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565936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подлежащим и сказуемым ставится тире,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оба главных члена выражены существительными.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3183" y="465520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8540" y="465520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0347" y="46242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Василий\Desktop\altAieepHzgU-jM3JuE--5X2x7XGjP_Dg14XSMjlkHAknF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95" y="226399"/>
            <a:ext cx="814507" cy="11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1924 году Международный олимпийский комитет решил провести первые олимпийские зимние игры во Франции.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Фигурное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катание - самый красивый и творческий вид спорта.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373216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 все члены предложения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373216"/>
            <a:ext cx="243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 все члены предложения, указать части речи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5373216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 все члены предложения, указать части речи и дать характеристику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02" y="3429000"/>
            <a:ext cx="86869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146" y="3360643"/>
            <a:ext cx="877824" cy="201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481" y="3284984"/>
            <a:ext cx="91082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9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189</TotalTime>
  <Words>707</Words>
  <Application>Microsoft Office PowerPoint</Application>
  <PresentationFormat>Экран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Фристайл – вид лыжного спорта.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</dc:creator>
  <cp:lastModifiedBy>Василий</cp:lastModifiedBy>
  <cp:revision>33</cp:revision>
  <dcterms:created xsi:type="dcterms:W3CDTF">2014-10-14T10:02:04Z</dcterms:created>
  <dcterms:modified xsi:type="dcterms:W3CDTF">2016-02-12T14:19:37Z</dcterms:modified>
</cp:coreProperties>
</file>