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7" r:id="rId2"/>
    <p:sldId id="257" r:id="rId3"/>
    <p:sldId id="258" r:id="rId4"/>
    <p:sldId id="260" r:id="rId5"/>
    <p:sldId id="276" r:id="rId6"/>
    <p:sldId id="261" r:id="rId7"/>
    <p:sldId id="264" r:id="rId8"/>
    <p:sldId id="265" r:id="rId9"/>
    <p:sldId id="263" r:id="rId10"/>
    <p:sldId id="266" r:id="rId11"/>
    <p:sldId id="27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9" d="100"/>
          <a:sy n="39" d="100"/>
        </p:scale>
        <p:origin x="-1416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13ED51-09A8-4F00-A10E-27B563A7D97B}" type="datetimeFigureOut">
              <a:rPr lang="ru-RU" smtClean="0"/>
              <a:t>13.02.2016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674FF-C967-47C7-B894-275750C07C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0376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3253A-29CF-4D2B-846D-A306CDE80F09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604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slide" Target="slid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slide" Target="slide3.xml"/><Relationship Id="rId4" Type="http://schemas.openxmlformats.org/officeDocument/2006/relationships/image" Target="../media/image2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slide" Target="slid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slide" Target="slide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slide" Target="slide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13" Type="http://schemas.openxmlformats.org/officeDocument/2006/relationships/image" Target="../media/image1.jpeg"/><Relationship Id="rId3" Type="http://schemas.openxmlformats.org/officeDocument/2006/relationships/slide" Target="slide12.xml"/><Relationship Id="rId7" Type="http://schemas.openxmlformats.org/officeDocument/2006/relationships/slide" Target="slide17.xml"/><Relationship Id="rId12" Type="http://schemas.openxmlformats.org/officeDocument/2006/relationships/image" Target="../media/image5.png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6.xml"/><Relationship Id="rId11" Type="http://schemas.openxmlformats.org/officeDocument/2006/relationships/image" Target="../media/image4.png"/><Relationship Id="rId5" Type="http://schemas.openxmlformats.org/officeDocument/2006/relationships/slide" Target="slide15.xml"/><Relationship Id="rId10" Type="http://schemas.openxmlformats.org/officeDocument/2006/relationships/image" Target="../media/image3.png"/><Relationship Id="rId4" Type="http://schemas.openxmlformats.org/officeDocument/2006/relationships/slide" Target="slide14.xml"/><Relationship Id="rId9" Type="http://schemas.openxmlformats.org/officeDocument/2006/relationships/slide" Target="slide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95736" y="3933056"/>
            <a:ext cx="6673024" cy="2204864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alt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Урок русского языка в </a:t>
            </a:r>
            <a:r>
              <a:rPr lang="ru-RU" alt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alt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классе</a:t>
            </a:r>
          </a:p>
          <a:p>
            <a:pPr marL="0" indent="0" algn="just">
              <a:buNone/>
            </a:pPr>
            <a:r>
              <a:rPr lang="ru-RU" alt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Автор презентации:</a:t>
            </a:r>
          </a:p>
          <a:p>
            <a:pPr marL="0" indent="0" algn="just">
              <a:buNone/>
            </a:pPr>
            <a:r>
              <a:rPr lang="ru-RU" alt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учитель </a:t>
            </a:r>
            <a:r>
              <a:rPr lang="ru-RU" alt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русского языка и литературы               МБОУ «</a:t>
            </a:r>
            <a:r>
              <a:rPr lang="ru-RU" altLang="ru-RU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Чурапчинская</a:t>
            </a:r>
            <a:r>
              <a:rPr lang="ru-RU" alt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гимназия                          имени  С.К. Макарова» </a:t>
            </a:r>
            <a:endParaRPr lang="ru-RU" altLang="ru-RU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alt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Семенова Лена Романовна</a:t>
            </a:r>
            <a:endParaRPr lang="ru-RU" altLang="ru-RU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Picture 2" descr="C:\Users\Василий\Desktop\altAieepHzgU-jM3JuE--5X2x7XGjP_Dg14XSMjlkHAknF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95" y="226399"/>
            <a:ext cx="994179" cy="1345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63688" y="548680"/>
            <a:ext cx="674607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Однородные и неоднородные </a:t>
            </a:r>
          </a:p>
          <a:p>
            <a:pPr algn="ctr"/>
            <a:r>
              <a:rPr lang="ru-RU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определения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70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03378">
            <a:off x="5120808" y="789329"/>
            <a:ext cx="3657113" cy="488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34524">
            <a:off x="1418635" y="2428618"/>
            <a:ext cx="679698" cy="1607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48820">
            <a:off x="2925846" y="2059540"/>
            <a:ext cx="735394" cy="1678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9022" y="5530358"/>
            <a:ext cx="10001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8959" y="4675907"/>
            <a:ext cx="10001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440" y="5307592"/>
            <a:ext cx="10001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118" y="5480772"/>
            <a:ext cx="10001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9993" y="4778559"/>
            <a:ext cx="10001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34524">
            <a:off x="887962" y="2581019"/>
            <a:ext cx="679698" cy="1607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34524">
            <a:off x="366626" y="1555758"/>
            <a:ext cx="679698" cy="1607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34524">
            <a:off x="267354" y="3008609"/>
            <a:ext cx="679698" cy="1607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34524">
            <a:off x="918571" y="1236048"/>
            <a:ext cx="679698" cy="1607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48820">
            <a:off x="3472380" y="1687758"/>
            <a:ext cx="735394" cy="1678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48820">
            <a:off x="2080523" y="2044124"/>
            <a:ext cx="735394" cy="1678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48820">
            <a:off x="2872357" y="620967"/>
            <a:ext cx="735394" cy="1678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48820">
            <a:off x="2049630" y="303585"/>
            <a:ext cx="735394" cy="1678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48820">
            <a:off x="1508702" y="790883"/>
            <a:ext cx="735394" cy="1678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34524">
            <a:off x="3400270" y="190030"/>
            <a:ext cx="679698" cy="1607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" descr="C:\Users\Василий\Desktop\altAieepHzgU-jM3JuE--5X2x7XGjP_Dg14XSMjlkHAknFP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95" y="226399"/>
            <a:ext cx="961389" cy="1300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908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8242">
            <a:off x="1030880" y="3494946"/>
            <a:ext cx="2699249" cy="3004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377092"/>
            <a:ext cx="1700584" cy="3240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91146">
            <a:off x="5425489" y="3234236"/>
            <a:ext cx="2980480" cy="3267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32656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Домашнее задание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 2.1</a:t>
            </a:r>
          </a:p>
          <a:p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 2.2</a:t>
            </a:r>
            <a:endParaRPr lang="ru-RU" sz="36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сочинение "Мой любимый вид спорта"</a:t>
            </a:r>
          </a:p>
          <a:p>
            <a:endParaRPr lang="ru-RU" dirty="0"/>
          </a:p>
        </p:txBody>
      </p:sp>
      <p:pic>
        <p:nvPicPr>
          <p:cNvPr id="4" name="Picture 2" descr="C:\Users\Василий\Desktop\altAieepHzgU-jM3JuE--5X2x7XGjP_Dg14XSMjlkHAknFP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95" y="226399"/>
            <a:ext cx="961389" cy="1300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318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1187624" y="476672"/>
            <a:ext cx="7488832" cy="280831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Бобслеʹй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зимний олимпийский вид спорта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представляющий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собой скоростной спуск с гор по специально оборудованным ледовым трассам на управляемых санях – бобах. </a:t>
            </a:r>
          </a:p>
          <a:p>
            <a:endParaRPr lang="ru-RU" dirty="0"/>
          </a:p>
        </p:txBody>
      </p:sp>
      <p:pic>
        <p:nvPicPr>
          <p:cNvPr id="4" name="Рисунок 3" descr="C:\Users\Василий\Desktop\картинки\5111-0255R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284984"/>
            <a:ext cx="3024336" cy="303653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C:\Users\Василий\Desktop\картинки\26812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61313">
            <a:off x="4463259" y="3577012"/>
            <a:ext cx="4069506" cy="245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 descr="C:\Users\Василий\Desktop\altAieepHzgU-jM3JuE--5X2x7XGjP_Dg14XSMjlkHAknFP.jp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95" y="226399"/>
            <a:ext cx="744797" cy="1007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501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1143000" y="731520"/>
            <a:ext cx="7389440" cy="1689368"/>
          </a:xfrm>
          <a:prstGeom prst="rect">
            <a:avLst/>
          </a:prstGeom>
        </p:spPr>
        <p:txBody>
          <a:bodyPr/>
          <a:lstStyle/>
          <a:p>
            <a:pPr marL="45720" indent="0" algn="just">
              <a:buNone/>
            </a:pP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Биатлоʹн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зимний олимпийский вид спорта, сочетающий лыжную гонку со стрельбой из винтовки. </a:t>
            </a:r>
          </a:p>
          <a:p>
            <a:endParaRPr lang="ru-RU" dirty="0"/>
          </a:p>
        </p:txBody>
      </p:sp>
      <p:pic>
        <p:nvPicPr>
          <p:cNvPr id="4" name="Рисунок 3" descr="C:\Users\Василий\Desktop\картинки\135235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086962"/>
            <a:ext cx="2930341" cy="291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C:\Users\Василий\Desktop\картинки\14053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35997">
            <a:off x="1596547" y="2876594"/>
            <a:ext cx="2787532" cy="33370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8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3" y="-3752"/>
            <a:ext cx="956925" cy="1578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271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841275" y="692696"/>
            <a:ext cx="7461448" cy="3474720"/>
          </a:xfrm>
          <a:prstGeom prst="rect">
            <a:avLst/>
          </a:prstGeom>
        </p:spPr>
        <p:txBody>
          <a:bodyPr/>
          <a:lstStyle/>
          <a:p>
            <a:pPr marL="45720" indent="0" algn="just">
              <a:buNone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Кёрлинг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командная спортивная игра на ледяной площадке. Участники двух команд поочерёдно пускают по льду специальные тяжёлые гранитные снаряды («камни») в сторону размеченной на льду мишени («дома»). В каждой команде четыре человека. </a:t>
            </a:r>
          </a:p>
          <a:p>
            <a:endParaRPr lang="ru-RU" dirty="0"/>
          </a:p>
        </p:txBody>
      </p:sp>
      <p:pic>
        <p:nvPicPr>
          <p:cNvPr id="4" name="Рисунок 3" descr="C:\Users\Василий\Desktop\картинки\5111-0251R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852703"/>
            <a:ext cx="2520280" cy="219591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C:\Users\Василий\Desktop\картинки\56930094.jpg.29081_display_image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736022"/>
            <a:ext cx="3960440" cy="242928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 descr="C:\Users\Василий\Desktop\altAieepHzgU-jM3JuE--5X2x7XGjP_Dg14XSMjlkHAknFP.jp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95" y="226399"/>
            <a:ext cx="744797" cy="1007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023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Василий\Desktop\altAieepHzgU-jM3JuE--5X2x7XGjP_Dg14XSMjlkHAknFP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95" y="226399"/>
            <a:ext cx="744797" cy="1007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899592" y="731520"/>
            <a:ext cx="7992888" cy="204940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Саʹнный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спорт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зимний олимпийский вид спорта, в котором участники соревнуются в скоростном спуске на санях по специальным трассам. </a:t>
            </a:r>
          </a:p>
          <a:p>
            <a:endParaRPr lang="ru-RU" dirty="0"/>
          </a:p>
        </p:txBody>
      </p:sp>
      <p:pic>
        <p:nvPicPr>
          <p:cNvPr id="4" name="Рисунок 3" descr="C:\Users\Василий\Desktop\картинки\300x200_52fbaa7014d68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4514" y="3356992"/>
            <a:ext cx="5408637" cy="30963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831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1143000" y="731520"/>
            <a:ext cx="7173416" cy="3474720"/>
          </a:xfrm>
          <a:prstGeom prst="rect">
            <a:avLst/>
          </a:prstGeom>
        </p:spPr>
        <p:txBody>
          <a:bodyPr/>
          <a:lstStyle/>
          <a:p>
            <a:pPr marL="45720" indent="0" algn="just">
              <a:buNone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Скелетон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один из видов скоростного спуска на специальных санях.</a:t>
            </a:r>
          </a:p>
          <a:p>
            <a:endParaRPr lang="ru-RU" dirty="0"/>
          </a:p>
        </p:txBody>
      </p:sp>
      <p:pic>
        <p:nvPicPr>
          <p:cNvPr id="4" name="Рисунок 3" descr="C:\Users\Василий\Desktop\картинки\ca7f2f3f6590892858465d8154110201_116347_1842_mi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60357">
            <a:off x="4761443" y="3041837"/>
            <a:ext cx="3587110" cy="296871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C:\Users\Василий\Desktop\картинки\skeleton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564904"/>
            <a:ext cx="3024336" cy="239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 descr="C:\Users\Василий\Desktop\altAieepHzgU-jM3JuE--5X2x7XGjP_Dg14XSMjlkHAknFP.jp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95" y="226399"/>
            <a:ext cx="744797" cy="1007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578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1143000" y="731520"/>
            <a:ext cx="6400800" cy="3474720"/>
          </a:xfrm>
          <a:prstGeom prst="rect">
            <a:avLst/>
          </a:prstGeom>
        </p:spPr>
        <p:txBody>
          <a:bodyPr/>
          <a:lstStyle/>
          <a:p>
            <a:pPr marL="45720" indent="0" algn="just">
              <a:buNone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Сноуборд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вид спорта, скоростной спуск со склонов на специальной доске. </a:t>
            </a:r>
          </a:p>
          <a:p>
            <a:endParaRPr lang="ru-RU" dirty="0"/>
          </a:p>
        </p:txBody>
      </p:sp>
      <p:pic>
        <p:nvPicPr>
          <p:cNvPr id="4" name="Рисунок 3" descr="C:\Users\Василий\Desktop\картинки\141060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50038">
            <a:off x="4350274" y="2493057"/>
            <a:ext cx="2952328" cy="388273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C:\Users\Василий\Desktop\altAieepHzgU-jM3JuE--5X2x7XGjP_Dg14XSMjlkHAknFP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95" y="226399"/>
            <a:ext cx="744797" cy="1007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14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3755">
            <a:off x="4844704" y="954927"/>
            <a:ext cx="4049984" cy="3292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8144036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Фристайл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вид лыжного спорта.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53285">
            <a:off x="56646" y="1454042"/>
            <a:ext cx="4362106" cy="2863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 rot="20801410">
            <a:off x="414167" y="1493247"/>
            <a:ext cx="353896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Моʹгул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вид лыжного фристайла, состоит в катании на горных лыжах по бугристому склону (по буграм, или могулам) и выполнение прыжков на трамплинах. </a:t>
            </a:r>
          </a:p>
        </p:txBody>
      </p:sp>
      <p:sp>
        <p:nvSpPr>
          <p:cNvPr id="5" name="Прямоугольник 4"/>
          <p:cNvSpPr/>
          <p:nvPr/>
        </p:nvSpPr>
        <p:spPr>
          <a:xfrm rot="1096013">
            <a:off x="4234709" y="1627885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Ски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-кросс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вид фристайла, в котором спортсмены на лыжах стартуют по 4 человека одновременно. Суть соревнования заключается в гонке по трассе, где расположены множество сложных препятствий, вол, виражей и трамплинов</a:t>
            </a:r>
            <a:r>
              <a:rPr lang="ru-RU" dirty="0"/>
              <a:t>. </a:t>
            </a:r>
          </a:p>
        </p:txBody>
      </p:sp>
      <p:sp>
        <p:nvSpPr>
          <p:cNvPr id="6" name="Прямоугольник 5"/>
          <p:cNvSpPr/>
          <p:nvPr/>
        </p:nvSpPr>
        <p:spPr>
          <a:xfrm rot="350117">
            <a:off x="309012" y="3872831"/>
            <a:ext cx="476704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Хаф-пайп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специальная вогнутая конструкция, в которой проходят соревнования по ряду видов спорта, с двумя встречными скатами и пространством между ними, позволяющее спортсменам двигаться от одной стены к другой, делая прыжки и выполняя трюки при каждом перемещении.  </a:t>
            </a:r>
          </a:p>
        </p:txBody>
      </p:sp>
      <p:sp>
        <p:nvSpPr>
          <p:cNvPr id="7" name="Прямоугольник 6"/>
          <p:cNvSpPr/>
          <p:nvPr/>
        </p:nvSpPr>
        <p:spPr>
          <a:xfrm rot="21380791">
            <a:off x="5510575" y="4135972"/>
            <a:ext cx="329569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Слоуп-стайл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дисциплина фристайла, состоящая из выполнения серии акробатических прыжков на трамплинах, пирамидах,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контр-уклонах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дропах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перилах, расположенных последовательно на всём протяжении трассы. </a:t>
            </a:r>
          </a:p>
        </p:txBody>
      </p:sp>
      <p:pic>
        <p:nvPicPr>
          <p:cNvPr id="9" name="Picture 2" descr="C:\Users\Василий\Desktop\altAieepHzgU-jM3JuE--5X2x7XGjP_Dg14XSMjlkHAknFP.jp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95" y="226399"/>
            <a:ext cx="744797" cy="1007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349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899592" y="731520"/>
            <a:ext cx="7560840" cy="3474720"/>
          </a:xfrm>
          <a:prstGeom prst="rect">
            <a:avLst/>
          </a:prstGeom>
        </p:spPr>
        <p:txBody>
          <a:bodyPr/>
          <a:lstStyle/>
          <a:p>
            <a:pPr marL="45720" indent="0" algn="just">
              <a:buNone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Шорт-трек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вид скоростного бега на коньках, заключающийся в максимально быстром преодолении соревновательной дистанции внутри хоккейной площадки. </a:t>
            </a:r>
          </a:p>
          <a:p>
            <a:endParaRPr lang="ru-RU" dirty="0"/>
          </a:p>
        </p:txBody>
      </p:sp>
      <p:pic>
        <p:nvPicPr>
          <p:cNvPr id="4" name="Рисунок 3" descr="C:\Users\Василий\Desktop\картинки\5111-0258R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943860"/>
            <a:ext cx="2448272" cy="228534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C:\Users\Василий\Desktop\картинки\olympics48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419852"/>
            <a:ext cx="4608512" cy="3105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 descr="C:\Users\Василий\Desktop\altAieepHzgU-jM3JuE--5X2x7XGjP_Dg14XSMjlkHAknFP.jp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95" y="226399"/>
            <a:ext cx="744797" cy="1007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184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8678" y="692696"/>
            <a:ext cx="7863802" cy="54334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летон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победа, </a:t>
            </a:r>
            <a:r>
              <a:rPr lang="ru-RU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радос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ный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..</a:t>
            </a:r>
            <a:r>
              <a:rPr lang="ru-RU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гонь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красный, могуч, </a:t>
            </a:r>
            <a:r>
              <a:rPr lang="ru-RU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ртивный</a:t>
            </a:r>
            <a:r>
              <a:rPr lang="ru-RU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распи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..ка, </a:t>
            </a:r>
            <a:r>
              <a:rPr lang="ru-RU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просл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влять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мплин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тить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154" y="3848449"/>
            <a:ext cx="580160" cy="799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5233" y="5121269"/>
            <a:ext cx="4286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366977"/>
            <a:ext cx="4286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876403"/>
            <a:ext cx="606350" cy="83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54" y="5265369"/>
            <a:ext cx="648072" cy="892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697724" y="5028346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86314" y="4647780"/>
            <a:ext cx="3898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3754" y="4230072"/>
            <a:ext cx="3898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33878" y="5997843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173018" y="5674677"/>
            <a:ext cx="30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17674" y="3933054"/>
            <a:ext cx="4106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27932" y="5997843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04248" y="5862955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935568" y="4598059"/>
            <a:ext cx="3898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832378" y="3609889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Picture 2" descr="C:\Users\Василий\Desktop\altAieepHzgU-jM3JuE--5X2x7XGjP_Dg14XSMjlkHAknF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95" y="226399"/>
            <a:ext cx="994179" cy="1345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441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124744"/>
            <a:ext cx="7725544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Биатлон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бобслей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sldjump"/>
              </a:rPr>
              <a:t>кёрлинг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 action="ppaction://hlinksldjump"/>
              </a:rPr>
              <a:t>санный спорт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 action="ppaction://hlinksldjump"/>
              </a:rPr>
              <a:t>скелетон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 action="ppaction://hlinksldjump"/>
              </a:rPr>
              <a:t>сноуборд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фигурное катание, 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 action="ppaction://hlinksldjump"/>
              </a:rPr>
              <a:t>фристайл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 action="ppaction://hlinksldjump"/>
              </a:rPr>
              <a:t>шорт-трек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хоккей</a:t>
            </a:r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17032"/>
            <a:ext cx="2610222" cy="2863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852936"/>
            <a:ext cx="1396416" cy="267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02047">
            <a:off x="5612039" y="3259750"/>
            <a:ext cx="2961285" cy="3189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C:\Users\Василий\Desktop\altAieepHzgU-jM3JuE--5X2x7XGjP_Dg14XSMjlkHAknFP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95" y="226399"/>
            <a:ext cx="994179" cy="1345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665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65697">
            <a:off x="5671666" y="3172379"/>
            <a:ext cx="3076575" cy="339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77026">
            <a:off x="2092309" y="3337107"/>
            <a:ext cx="2961621" cy="3167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3882" y="402164"/>
            <a:ext cx="7537245" cy="4525963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ru-RU" sz="4000" i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1998 года соревнования по хоккею проводятся не только среди мужских, но  и женских команд. </a:t>
            </a:r>
          </a:p>
          <a:p>
            <a:pPr marL="0" indent="0" algn="just">
              <a:buNone/>
            </a:pPr>
            <a:r>
              <a:rPr lang="ru-RU" sz="4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Шайба </a:t>
            </a:r>
            <a:r>
              <a:rPr lang="ru-RU" sz="4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небольшой тяжелый резиновый диск.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8466" y="5772660"/>
            <a:ext cx="104775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 rot="21295870">
            <a:off x="830964" y="1511051"/>
            <a:ext cx="7848872" cy="440120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 однородных членов предложения</a:t>
            </a:r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endParaRPr lang="ru-RU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однородные члены отвечают на один и тот же вопрос;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однородные члены относятся к одному и тому же слову;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связаны сочинительной связью, равноправны, между однородными членами можно поставить союз И;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однородные 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члены разделяются </a:t>
            </a:r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запятой.</a:t>
            </a:r>
            <a:endParaRPr lang="ru-RU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2" descr="C:\Users\Василий\Desktop\altAieepHzgU-jM3JuE--5X2x7XGjP_Dg14XSMjlkHAknFP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95" y="226399"/>
            <a:ext cx="994179" cy="1345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19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65697">
            <a:off x="5671666" y="3172379"/>
            <a:ext cx="3076575" cy="339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77026">
            <a:off x="2092309" y="3337107"/>
            <a:ext cx="2961621" cy="3167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3882" y="402164"/>
            <a:ext cx="7537245" cy="4525963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ru-RU" sz="4000" i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1998 года соревнования по хоккею проводятся не только среди мужских, но  и женских команд. </a:t>
            </a:r>
          </a:p>
          <a:p>
            <a:pPr marL="0" indent="0" algn="just">
              <a:buNone/>
            </a:pPr>
            <a:r>
              <a:rPr lang="ru-RU" sz="4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Шайба </a:t>
            </a:r>
            <a:r>
              <a:rPr lang="ru-RU" sz="4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небольшой тяжелый резиновый диск.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8466" y="5772660"/>
            <a:ext cx="104775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C:\Users\Василий\Desktop\altAieepHzgU-jM3JuE--5X2x7XGjP_Dg14XSMjlkHAknFP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95" y="226399"/>
            <a:ext cx="994179" cy="1345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426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6191986"/>
              </p:ext>
            </p:extLst>
          </p:nvPr>
        </p:nvGraphicFramePr>
        <p:xfrm>
          <a:off x="467544" y="2060848"/>
          <a:ext cx="8301608" cy="252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656184"/>
                <a:gridCol w="1440160"/>
                <a:gridCol w="1975168"/>
                <a:gridCol w="1645920"/>
              </a:tblGrid>
              <a:tr h="44332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Цвет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Размер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Вкус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Форма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Материал </a:t>
                      </a:r>
                      <a:endParaRPr lang="ru-RU" dirty="0"/>
                    </a:p>
                  </a:txBody>
                  <a:tcPr/>
                </a:tc>
              </a:tr>
              <a:tr h="2076954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белый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синий 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красный 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зеленый 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черный </a:t>
                      </a:r>
                    </a:p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большой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маленький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огромный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крохотный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мелковатый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сладкий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горький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кислый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соленый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пресный</a:t>
                      </a:r>
                    </a:p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круглый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овальный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квадратный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прямоугольный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продолговатый</a:t>
                      </a:r>
                    </a:p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деревянный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стеклянный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серебряный 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шерстяной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ситцевый </a:t>
                      </a:r>
                    </a:p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pic>
        <p:nvPicPr>
          <p:cNvPr id="3" name="Picture 2" descr="C:\Users\Василий\Desktop\altAieepHzgU-jM3JuE--5X2x7XGjP_Dg14XSMjlkHAknF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95" y="226399"/>
            <a:ext cx="994179" cy="1345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720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Василий\Desktop\altAieepHzgU-jM3JuE--5X2x7XGjP_Dg14XSMjlkHAknF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95" y="226399"/>
            <a:ext cx="816805" cy="1105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i="1" dirty="0" smtClean="0"/>
              <a:t>	</a:t>
            </a:r>
            <a:r>
              <a:rPr lang="ru-RU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Сноуборд - это один из самых </a:t>
            </a:r>
            <a:r>
              <a:rPr lang="ru-RU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молодых зимних видов 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спорта.  2) Суть его полностью отражена в названии - снег и доска.  3) И лыжные палки не нужны.  4) Н</a:t>
            </a:r>
            <a:r>
              <a:rPr lang="ru-RU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адо лететь 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огромной </a:t>
            </a:r>
            <a:r>
              <a:rPr lang="ru-RU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скорости, 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балансируя руками. </a:t>
            </a:r>
            <a:r>
              <a:rPr lang="ru-RU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5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Впервые сноуборд заявил о себе на зимних играх в Нагано в 1998 году.  6) В России этот вид спорта появился недавно. </a:t>
            </a:r>
          </a:p>
          <a:p>
            <a:pPr marL="0" indent="0" algn="just">
              <a:buNone/>
            </a:pP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7)Сноуборд - молодежный спорт.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77026" y="4653136"/>
            <a:ext cx="856895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Найдите предложение с неоднородными определениями.</a:t>
            </a:r>
          </a:p>
          <a:p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Найдите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предложение с деепричастным оборотом.</a:t>
            </a:r>
          </a:p>
          <a:p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Найдите двусоставное предложение, в котором подлежащее выражено существительным, сказуемое - кратким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причастием. </a:t>
            </a:r>
            <a:endParaRPr lang="ru-RU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Объясните постановку тире в первом и последнем предложениях. </a:t>
            </a:r>
          </a:p>
        </p:txBody>
      </p:sp>
    </p:spTree>
    <p:extLst>
      <p:ext uri="{BB962C8B-B14F-4D97-AF65-F5344CB8AC3E}">
        <p14:creationId xmlns:p14="http://schemas.microsoft.com/office/powerpoint/2010/main" val="188972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C:\Users\Василий\Desktop\altAieepHzgU-jM3JuE--5X2x7XGjP_Dg14XSMjlkHAknF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71" y="211047"/>
            <a:ext cx="785122" cy="1062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1266" y="3976838"/>
            <a:ext cx="1493102" cy="168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050812"/>
            <a:ext cx="1427457" cy="160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36496"/>
            <a:ext cx="1440160" cy="1622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3"/>
            <a:ext cx="8229600" cy="396044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Сноуборд - это один из самых </a:t>
            </a:r>
            <a:r>
              <a:rPr lang="ru-RU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молодых зимних  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видов спорта.  2) Суть его полностью отражена в названии - снег и доска.  3) И лыжные палки не </a:t>
            </a:r>
            <a:r>
              <a:rPr lang="ru-RU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нужны.  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Н</a:t>
            </a:r>
            <a:r>
              <a:rPr lang="ru-RU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адо 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ететь 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огромной </a:t>
            </a:r>
            <a:r>
              <a:rPr lang="ru-RU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скорости, 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балансируя руками. </a:t>
            </a:r>
            <a:r>
              <a:rPr lang="ru-RU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5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Впервые сноуборд заявил о себе на зимних играх в Нагано в 1998 году.  6) В России этот вид спорта появился недавно. </a:t>
            </a:r>
          </a:p>
          <a:p>
            <a:pPr marL="0" indent="0" algn="just">
              <a:buNone/>
            </a:pP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7)Сноуборд - молодежный спорт.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5659362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 подлежащим и сказуемым ставится тире,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оба главных члена выражены существительными.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33183" y="465520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68540" y="465520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80347" y="462425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4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Василий\Desktop\altAieepHzgU-jM3JuE--5X2x7XGjP_Dg14XSMjlkHAknF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95" y="226399"/>
            <a:ext cx="814507" cy="1102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1924 году Международный олимпийский комитет решил провести первые олимпийские зимние игры во Франции. 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Фигурное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катание - самый красивый и творческий вид спорта. 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5373216"/>
            <a:ext cx="18722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подчеркнуть все члены предложения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03848" y="5373216"/>
            <a:ext cx="24300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подчеркнуть все члены предложения, указать части речи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012160" y="5373216"/>
            <a:ext cx="28083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подчеркнуть все члены предложения, указать части речи и дать характеристику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302" y="3429000"/>
            <a:ext cx="868692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146" y="3360643"/>
            <a:ext cx="877824" cy="2012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481" y="3284984"/>
            <a:ext cx="910825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6973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189</TotalTime>
  <Words>707</Words>
  <Application>Microsoft Office PowerPoint</Application>
  <PresentationFormat>Экран (4:3)</PresentationFormat>
  <Paragraphs>93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Фристайл – вид лыжного спорта.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Василий</dc:creator>
  <cp:lastModifiedBy>Василий</cp:lastModifiedBy>
  <cp:revision>33</cp:revision>
  <dcterms:created xsi:type="dcterms:W3CDTF">2014-10-14T10:02:04Z</dcterms:created>
  <dcterms:modified xsi:type="dcterms:W3CDTF">2016-02-12T14:19:37Z</dcterms:modified>
</cp:coreProperties>
</file>