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1E32-F7E0-40AD-93AE-31277442A79D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005A-7976-43A4-98D4-B0AB53530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ПОЭМА ГОМЕРА </a:t>
            </a:r>
            <a:r>
              <a:rPr lang="ru-RU" smtClean="0"/>
              <a:t>«Одиссея»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учитель истории и обществознания МАОУ СОШ №44 г.Томск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Зырянова Екатерина Николаевна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 Одиссея на Итаку</a:t>
            </a:r>
            <a:endParaRPr lang="ru-RU" dirty="0"/>
          </a:p>
        </p:txBody>
      </p:sp>
      <p:pic>
        <p:nvPicPr>
          <p:cNvPr id="4" name="Содержимое 3" descr="odyssey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3857628"/>
            <a:ext cx="4138615" cy="264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ickolay\Desktop\0934497d224de6a3209cf8657e6a2c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714876" cy="320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endParaRPr lang="ru-RU" dirty="0"/>
          </a:p>
        </p:txBody>
      </p:sp>
      <p:pic>
        <p:nvPicPr>
          <p:cNvPr id="4" name="Содержимое 3" descr="сов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4915" y="342106"/>
            <a:ext cx="3227260" cy="387271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257676" cy="449423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§27, 28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Подготовить презентацию «Боги и богини Греции»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Прочитать как можно больше мифов о богах,      ( как возник мир, гора Олимп, дети Зевса, Прометей, подвиги Геракла и многие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Подготовить рисунки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Выберите имена героев мифа о Минотавре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Тесей    </a:t>
            </a:r>
          </a:p>
          <a:p>
            <a:r>
              <a:rPr lang="ru-RU" b="1" dirty="0" smtClean="0"/>
              <a:t>Персей</a:t>
            </a:r>
          </a:p>
          <a:p>
            <a:r>
              <a:rPr lang="ru-RU" b="1" dirty="0" smtClean="0"/>
              <a:t>Парис</a:t>
            </a:r>
          </a:p>
          <a:p>
            <a:r>
              <a:rPr lang="ru-RU" b="1" dirty="0" smtClean="0"/>
              <a:t>Ариадна</a:t>
            </a:r>
          </a:p>
          <a:p>
            <a:r>
              <a:rPr lang="ru-RU" b="1" dirty="0" smtClean="0"/>
              <a:t>Афродита</a:t>
            </a:r>
          </a:p>
          <a:p>
            <a:r>
              <a:rPr lang="ru-RU" b="1" dirty="0" smtClean="0"/>
              <a:t>Дедал</a:t>
            </a:r>
          </a:p>
          <a:p>
            <a:r>
              <a:rPr lang="ru-RU" b="1" dirty="0" smtClean="0"/>
              <a:t>Икар 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Минотавр</a:t>
            </a:r>
          </a:p>
          <a:p>
            <a:r>
              <a:rPr lang="ru-RU" b="1" dirty="0" smtClean="0"/>
              <a:t>Эгей</a:t>
            </a:r>
          </a:p>
          <a:p>
            <a:r>
              <a:rPr lang="ru-RU" b="1" dirty="0" smtClean="0"/>
              <a:t>Эней</a:t>
            </a:r>
          </a:p>
          <a:p>
            <a:r>
              <a:rPr lang="ru-RU" b="1" dirty="0" smtClean="0"/>
              <a:t>Кентавр</a:t>
            </a:r>
          </a:p>
          <a:p>
            <a:r>
              <a:rPr lang="ru-RU" b="1" dirty="0" smtClean="0"/>
              <a:t>Минос </a:t>
            </a:r>
          </a:p>
          <a:p>
            <a:r>
              <a:rPr lang="ru-RU" b="1" dirty="0" smtClean="0"/>
              <a:t>Афина</a:t>
            </a:r>
          </a:p>
          <a:p>
            <a:r>
              <a:rPr lang="ru-RU" b="1" dirty="0" smtClean="0"/>
              <a:t>Зевс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Установите соответствия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Дедал</a:t>
            </a:r>
          </a:p>
          <a:p>
            <a:r>
              <a:rPr lang="ru-RU" b="1" dirty="0" smtClean="0"/>
              <a:t>Афродита</a:t>
            </a:r>
          </a:p>
          <a:p>
            <a:r>
              <a:rPr lang="ru-RU" b="1" dirty="0" smtClean="0"/>
              <a:t>Ариадна</a:t>
            </a:r>
          </a:p>
          <a:p>
            <a:r>
              <a:rPr lang="ru-RU" b="1" dirty="0" smtClean="0"/>
              <a:t>Минотавр</a:t>
            </a:r>
          </a:p>
          <a:p>
            <a:r>
              <a:rPr lang="ru-RU" b="1" dirty="0" smtClean="0"/>
              <a:t>Гектор</a:t>
            </a:r>
          </a:p>
          <a:p>
            <a:r>
              <a:rPr lang="ru-RU" b="1" dirty="0" smtClean="0"/>
              <a:t>Патрокол</a:t>
            </a:r>
          </a:p>
          <a:p>
            <a:r>
              <a:rPr lang="ru-RU" b="1" dirty="0" smtClean="0"/>
              <a:t>Одиссей</a:t>
            </a:r>
          </a:p>
          <a:p>
            <a:r>
              <a:rPr lang="ru-RU" b="1" dirty="0" smtClean="0"/>
              <a:t>Гомер </a:t>
            </a:r>
          </a:p>
          <a:p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Илиада</a:t>
            </a:r>
          </a:p>
          <a:p>
            <a:r>
              <a:rPr lang="ru-RU" b="1" dirty="0" smtClean="0"/>
              <a:t>Ахиллес</a:t>
            </a:r>
          </a:p>
          <a:p>
            <a:r>
              <a:rPr lang="ru-RU" b="1" dirty="0" smtClean="0"/>
              <a:t>Тесей</a:t>
            </a:r>
          </a:p>
          <a:p>
            <a:r>
              <a:rPr lang="ru-RU" b="1" dirty="0" smtClean="0"/>
              <a:t>Нить</a:t>
            </a:r>
          </a:p>
          <a:p>
            <a:r>
              <a:rPr lang="ru-RU" b="1" dirty="0" smtClean="0"/>
              <a:t>Лабиринт </a:t>
            </a:r>
          </a:p>
          <a:p>
            <a:r>
              <a:rPr lang="ru-RU" b="1" dirty="0" smtClean="0"/>
              <a:t>Парис</a:t>
            </a:r>
          </a:p>
          <a:p>
            <a:r>
              <a:rPr lang="ru-RU" b="1" dirty="0" smtClean="0"/>
              <a:t>Андромаха</a:t>
            </a:r>
          </a:p>
          <a:p>
            <a:r>
              <a:rPr lang="ru-RU" b="1" dirty="0" smtClean="0"/>
              <a:t>Троянский конь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Дать определения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Илион</a:t>
            </a:r>
            <a:endParaRPr lang="ru-RU" b="1" dirty="0" smtClean="0"/>
          </a:p>
          <a:p>
            <a:r>
              <a:rPr lang="ru-RU" b="1" dirty="0" smtClean="0"/>
              <a:t>Микены</a:t>
            </a:r>
          </a:p>
          <a:p>
            <a:r>
              <a:rPr lang="ru-RU" b="1" dirty="0" smtClean="0"/>
              <a:t>Полифем</a:t>
            </a:r>
          </a:p>
          <a:p>
            <a:r>
              <a:rPr lang="ru-RU" b="1" dirty="0" smtClean="0"/>
              <a:t>Крит</a:t>
            </a:r>
          </a:p>
          <a:p>
            <a:r>
              <a:rPr lang="ru-RU" b="1" dirty="0" smtClean="0"/>
              <a:t>Итака</a:t>
            </a:r>
          </a:p>
          <a:p>
            <a:r>
              <a:rPr lang="ru-RU" b="1" dirty="0" smtClean="0"/>
              <a:t>Сирены</a:t>
            </a:r>
          </a:p>
          <a:p>
            <a:r>
              <a:rPr lang="ru-RU" b="1" dirty="0" smtClean="0"/>
              <a:t>Пелопоннес </a:t>
            </a:r>
          </a:p>
          <a:p>
            <a:pPr>
              <a:buNone/>
            </a:pPr>
            <a:r>
              <a:rPr lang="ru-RU" b="1" dirty="0" smtClean="0"/>
              <a:t>Что лишнее в логическом ряду?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принадлежит атрибут</a:t>
            </a:r>
            <a:endParaRPr lang="ru-RU" dirty="0"/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1847850" cy="2466975"/>
          </a:xfrm>
        </p:spPr>
      </p:pic>
      <p:pic>
        <p:nvPicPr>
          <p:cNvPr id="1026" name="Picture 2" descr="C:\Users\Nickolay\Desktop\скачанные файлы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2143125" cy="1785935"/>
          </a:xfrm>
          <a:prstGeom prst="rect">
            <a:avLst/>
          </a:prstGeom>
          <a:noFill/>
        </p:spPr>
      </p:pic>
      <p:pic>
        <p:nvPicPr>
          <p:cNvPr id="1027" name="Picture 3" descr="C:\Users\Nickolay\Desktop\скачанные файлы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714488"/>
            <a:ext cx="1357314" cy="1357314"/>
          </a:xfrm>
          <a:prstGeom prst="rect">
            <a:avLst/>
          </a:prstGeom>
          <a:noFill/>
        </p:spPr>
      </p:pic>
      <p:pic>
        <p:nvPicPr>
          <p:cNvPr id="1028" name="Picture 4" descr="C:\Users\Nickolay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214422"/>
            <a:ext cx="1952625" cy="2343150"/>
          </a:xfrm>
          <a:prstGeom prst="rect">
            <a:avLst/>
          </a:prstGeom>
          <a:noFill/>
        </p:spPr>
      </p:pic>
      <p:pic>
        <p:nvPicPr>
          <p:cNvPr id="1029" name="Picture 5" descr="C:\Users\Nickolay\Desktop\скачанные файлы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286256"/>
            <a:ext cx="2905127" cy="1933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группам</a:t>
            </a:r>
            <a:br>
              <a:rPr lang="ru-RU" dirty="0" smtClean="0"/>
            </a:br>
            <a:r>
              <a:rPr lang="ru-RU" dirty="0" smtClean="0"/>
              <a:t>подготовьте рассказ о странствиях Одиссея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dirty="0" smtClean="0"/>
              <a:t>1 группа: Одиссей у царя </a:t>
            </a:r>
            <a:r>
              <a:rPr lang="ru-RU" dirty="0" err="1" smtClean="0"/>
              <a:t>Алкиноя</a:t>
            </a:r>
            <a:endParaRPr lang="ru-RU" dirty="0" smtClean="0"/>
          </a:p>
          <a:p>
            <a:r>
              <a:rPr lang="ru-RU" dirty="0" smtClean="0"/>
              <a:t>2 группа: на острове Циклопов</a:t>
            </a:r>
          </a:p>
          <a:p>
            <a:r>
              <a:rPr lang="ru-RU" dirty="0" smtClean="0"/>
              <a:t>3 группа: встреча с сиренами</a:t>
            </a:r>
          </a:p>
          <a:p>
            <a:r>
              <a:rPr lang="ru-RU" dirty="0" smtClean="0"/>
              <a:t>4 группа: между Сциллой и Харибдой</a:t>
            </a:r>
          </a:p>
          <a:p>
            <a:r>
              <a:rPr lang="ru-RU" dirty="0" smtClean="0"/>
              <a:t>5 группа: возвращение на Итаку</a:t>
            </a:r>
          </a:p>
          <a:p>
            <a:pPr>
              <a:buNone/>
            </a:pPr>
            <a:r>
              <a:rPr lang="ru-RU" dirty="0" smtClean="0"/>
              <a:t>(на подготовку 7 минут)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острове циклопов</a:t>
            </a:r>
            <a:endParaRPr lang="ru-RU" dirty="0"/>
          </a:p>
        </p:txBody>
      </p:sp>
      <p:pic>
        <p:nvPicPr>
          <p:cNvPr id="6" name="Содержимое 5" descr="cicl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270510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Nickolay\Desktop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102" y="1571612"/>
            <a:ext cx="3762922" cy="3286148"/>
          </a:xfrm>
          <a:prstGeom prst="rect">
            <a:avLst/>
          </a:prstGeom>
          <a:noFill/>
        </p:spPr>
      </p:pic>
      <p:pic>
        <p:nvPicPr>
          <p:cNvPr id="1027" name="Picture 3" descr="C:\Users\Nickolay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929198"/>
            <a:ext cx="364333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143000"/>
          </a:xfrm>
        </p:spPr>
        <p:txBody>
          <a:bodyPr/>
          <a:lstStyle/>
          <a:p>
            <a:r>
              <a:rPr lang="ru-RU" dirty="0" smtClean="0"/>
              <a:t>Встреча с сиренами</a:t>
            </a:r>
            <a:endParaRPr lang="ru-RU" dirty="0"/>
          </a:p>
        </p:txBody>
      </p:sp>
      <p:pic>
        <p:nvPicPr>
          <p:cNvPr id="4" name="Содержимое 3" descr="siren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748437" cy="3900502"/>
          </a:xfrm>
        </p:spPr>
      </p:pic>
      <p:pic>
        <p:nvPicPr>
          <p:cNvPr id="2050" name="Picture 2" descr="C:\Users\Nickolay\Desktop\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496"/>
            <a:ext cx="2564461" cy="3713246"/>
          </a:xfrm>
          <a:prstGeom prst="rect">
            <a:avLst/>
          </a:prstGeom>
          <a:noFill/>
        </p:spPr>
      </p:pic>
      <p:pic>
        <p:nvPicPr>
          <p:cNvPr id="2051" name="Picture 3" descr="C:\Users\Nickolay\Desktop\siren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4" y="0"/>
            <a:ext cx="2500316" cy="328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 Сциллой и Харибдой</a:t>
            </a:r>
            <a:endParaRPr lang="ru-RU" dirty="0"/>
          </a:p>
        </p:txBody>
      </p:sp>
      <p:pic>
        <p:nvPicPr>
          <p:cNvPr id="4" name="Содержимое 3" descr="скачанные файлы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72667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Nickolay\Desktop\скачанные файлы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038979" cy="302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174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ПОЭМА ГОМЕРА «Одиссея»</vt:lpstr>
      <vt:lpstr>Выберите имена героев мифа о Минотавре</vt:lpstr>
      <vt:lpstr>Установите соответствия </vt:lpstr>
      <vt:lpstr>Дать определения</vt:lpstr>
      <vt:lpstr>Кому принадлежит атрибут</vt:lpstr>
      <vt:lpstr>Работа по группам подготовьте рассказ о странствиях Одиссея</vt:lpstr>
      <vt:lpstr>На острове циклопов</vt:lpstr>
      <vt:lpstr>Встреча с сиренами</vt:lpstr>
      <vt:lpstr>Между Сциллой и Харибдой</vt:lpstr>
      <vt:lpstr>Возвращение Одиссея на Итаку</vt:lpstr>
      <vt:lpstr>д/з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Выберите имена героев мифа о Минотавре</dc:title>
  <dc:creator>Nickolay</dc:creator>
  <cp:lastModifiedBy>Nickolay</cp:lastModifiedBy>
  <cp:revision>15</cp:revision>
  <dcterms:created xsi:type="dcterms:W3CDTF">2016-01-21T14:46:18Z</dcterms:created>
  <dcterms:modified xsi:type="dcterms:W3CDTF">2016-02-11T15:29:13Z</dcterms:modified>
</cp:coreProperties>
</file>