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78" r:id="rId12"/>
    <p:sldId id="279" r:id="rId13"/>
    <p:sldId id="280" r:id="rId14"/>
    <p:sldId id="269" r:id="rId15"/>
    <p:sldId id="267" r:id="rId16"/>
    <p:sldId id="266" r:id="rId17"/>
    <p:sldId id="271" r:id="rId18"/>
    <p:sldId id="268" r:id="rId19"/>
    <p:sldId id="270" r:id="rId20"/>
    <p:sldId id="282" r:id="rId21"/>
    <p:sldId id="283" r:id="rId22"/>
    <p:sldId id="281" r:id="rId23"/>
    <p:sldId id="272" r:id="rId24"/>
    <p:sldId id="273" r:id="rId25"/>
    <p:sldId id="274" r:id="rId26"/>
    <p:sldId id="275" r:id="rId27"/>
    <p:sldId id="276" r:id="rId28"/>
    <p:sldId id="27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0D96-9DE1-4A87-9675-653A0CAD795C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47037-4D2B-46B4-90BF-0B9D2F198E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0D96-9DE1-4A87-9675-653A0CAD795C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47037-4D2B-46B4-90BF-0B9D2F198E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0D96-9DE1-4A87-9675-653A0CAD795C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47037-4D2B-46B4-90BF-0B9D2F198E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0D96-9DE1-4A87-9675-653A0CAD795C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47037-4D2B-46B4-90BF-0B9D2F198E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0D96-9DE1-4A87-9675-653A0CAD795C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47037-4D2B-46B4-90BF-0B9D2F198E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0D96-9DE1-4A87-9675-653A0CAD795C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47037-4D2B-46B4-90BF-0B9D2F198E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0D96-9DE1-4A87-9675-653A0CAD795C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47037-4D2B-46B4-90BF-0B9D2F198E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0D96-9DE1-4A87-9675-653A0CAD795C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47037-4D2B-46B4-90BF-0B9D2F198E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0D96-9DE1-4A87-9675-653A0CAD795C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47037-4D2B-46B4-90BF-0B9D2F198E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0D96-9DE1-4A87-9675-653A0CAD795C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47037-4D2B-46B4-90BF-0B9D2F198E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0D96-9DE1-4A87-9675-653A0CAD795C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47037-4D2B-46B4-90BF-0B9D2F198E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90D96-9DE1-4A87-9675-653A0CAD795C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47037-4D2B-46B4-90BF-0B9D2F198E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4;&#1077;&#1076;\Desktop\37b48d45c3c2356dd7e3c3d0025c8a69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4;&#1077;&#1076;\Downloads\37b48d45c3c2356dd7e3c3d0025c8a69.mp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500990" cy="2286016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0070C0"/>
                </a:solidFill>
                <a:latin typeface="Monotype Corsiva" pitchFamily="66" charset="0"/>
              </a:rPr>
              <a:t>Проект по духовно-нравственному воспитанию</a:t>
            </a:r>
            <a:br>
              <a:rPr lang="ru-RU" sz="54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0070C0"/>
                </a:solidFill>
                <a:latin typeface="Monotype Corsiva" pitchFamily="66" charset="0"/>
              </a:rPr>
              <a:t>«Рождественская ёлочка»</a:t>
            </a:r>
            <a:endParaRPr lang="ru-RU" sz="5400" b="1" i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108768422_4343975_06012014_1745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3214686"/>
            <a:ext cx="5214974" cy="3259358"/>
          </a:xfrm>
          <a:prstGeom prst="rect">
            <a:avLst/>
          </a:prstGeom>
        </p:spPr>
      </p:pic>
      <p:pic>
        <p:nvPicPr>
          <p:cNvPr id="5" name="37b48d45c3c2356dd7e3c3d0025c8a6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528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129_0939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129_0940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129_0941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2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4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2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128_143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620a1d08044fae0d4760f85c1226829.jp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738"/>
            <a:ext cx="9144000" cy="6895476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07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08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129_0944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F4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2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714356"/>
            <a:ext cx="84296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Предполагаемый результат:</a:t>
            </a:r>
          </a:p>
          <a:p>
            <a:r>
              <a:rPr lang="ru-RU" sz="4000" b="1" dirty="0">
                <a:latin typeface="Monotype Corsiva" pitchFamily="66" charset="0"/>
              </a:rPr>
              <a:t>Сформированы устойчивые знания и интерес к истории праздника Рождества Христова.</a:t>
            </a:r>
          </a:p>
          <a:p>
            <a:r>
              <a:rPr lang="ru-RU" sz="4000" b="1" dirty="0">
                <a:latin typeface="Monotype Corsiva" pitchFamily="66" charset="0"/>
              </a:rPr>
              <a:t>Установились партнёрские взаимоотношения между детьми и родителями, благодаря совместной деятельности</a:t>
            </a:r>
            <a:r>
              <a:rPr lang="ru-RU" sz="4000" b="1" dirty="0" smtClean="0">
                <a:latin typeface="Monotype Corsiva" pitchFamily="66" charset="0"/>
              </a:rPr>
              <a:t>.</a:t>
            </a:r>
            <a:endParaRPr lang="ru-RU" sz="40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4282" y="1071546"/>
            <a:ext cx="435768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 светлый праздник Рождества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Неспеша, зажгите свечи.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Говорите в этот вечер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Только добрые слова.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 светлый праздник рождества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Вспомним все, о чем мечтали,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 оставим все печали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 светлый праздник Рождества!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Різдвяна-композиція-1291885541_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1071546"/>
            <a:ext cx="4514856" cy="4572032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64399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Цели проекта: </a:t>
            </a:r>
          </a:p>
          <a:p>
            <a:r>
              <a:rPr lang="ru-RU" sz="2400" b="1" dirty="0" smtClean="0">
                <a:latin typeface="Monotype Corsiva" pitchFamily="66" charset="0"/>
              </a:rPr>
              <a:t>Обобщить и расширить знания и представления детей о празднике «Рождество Христово».</a:t>
            </a:r>
          </a:p>
          <a:p>
            <a:endParaRPr lang="ru-RU" sz="2400" dirty="0">
              <a:latin typeface="Monotype Corsiva" pitchFamily="66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Задачи проекта: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latin typeface="Monotype Corsiva" pitchFamily="66" charset="0"/>
              </a:rPr>
              <a:t>Создавать условия для формирования у детей познавательного интереса;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latin typeface="Monotype Corsiva" pitchFamily="66" charset="0"/>
              </a:rPr>
              <a:t>Познакомить детей с традициями русского народа, с празднованием Рождества на Руси;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latin typeface="Monotype Corsiva" pitchFamily="66" charset="0"/>
              </a:rPr>
              <a:t>Развивать творческие способности и эмоциональную сферу ребёнка; приобщать к музыкальной народной культуре;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latin typeface="Monotype Corsiva" pitchFamily="66" charset="0"/>
              </a:rPr>
              <a:t>Воспитывать у детей милосердие, сострадание, умение прощать, быть трудолюбивым и ответственным;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latin typeface="Monotype Corsiva" pitchFamily="66" charset="0"/>
              </a:rPr>
              <a:t>Научить детей отражать в рисунках, поделках  увиденное, используя                изображения, в том числе и нетрадиционные способы рисования;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latin typeface="Monotype Corsiva" pitchFamily="66" charset="0"/>
              </a:rPr>
              <a:t>Формировать  стремление радовать всех своим трудом, развивать коммуникативные навыки у дошкольников.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2"/>
            <a:ext cx="835824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Методы и приёмы: </a:t>
            </a:r>
          </a:p>
          <a:p>
            <a:r>
              <a:rPr lang="ru-RU" sz="3600" b="1" dirty="0">
                <a:latin typeface="Monotype Corsiva" pitchFamily="66" charset="0"/>
              </a:rPr>
              <a:t>Непосредственно-образовательная деятельность, наблюдения, беседы, художественное слово, рассматривание, пояснения.</a:t>
            </a:r>
          </a:p>
          <a:p>
            <a:endParaRPr lang="en-US" sz="3200" b="1" dirty="0">
              <a:latin typeface="Monotype Corsiva" pitchFamily="66" charset="0"/>
            </a:endParaRPr>
          </a:p>
        </p:txBody>
      </p:sp>
      <p:pic>
        <p:nvPicPr>
          <p:cNvPr id="5" name="Рисунок 4" descr="т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3000372"/>
            <a:ext cx="5500726" cy="325799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9001156" cy="584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Предварительная работа:</a:t>
            </a:r>
          </a:p>
          <a:p>
            <a:r>
              <a:rPr lang="ru-RU" sz="3600" b="1" dirty="0" smtClean="0">
                <a:latin typeface="Monotype Corsiva" pitchFamily="66" charset="0"/>
              </a:rPr>
              <a:t>Чтение детской библии, журнала </a:t>
            </a:r>
            <a:r>
              <a:rPr lang="en-US" sz="3600" b="1" dirty="0" smtClean="0">
                <a:latin typeface="Monotype Corsiva" pitchFamily="66" charset="0"/>
              </a:rPr>
              <a:t>«</a:t>
            </a:r>
            <a:r>
              <a:rPr lang="ru-RU" sz="3600" b="1" dirty="0" smtClean="0">
                <a:latin typeface="Monotype Corsiva" pitchFamily="66" charset="0"/>
              </a:rPr>
              <a:t>Свечечка</a:t>
            </a:r>
            <a:r>
              <a:rPr lang="en-US" sz="3600" b="1" dirty="0" smtClean="0">
                <a:latin typeface="Monotype Corsiva" pitchFamily="66" charset="0"/>
              </a:rPr>
              <a:t>»; </a:t>
            </a:r>
            <a:r>
              <a:rPr lang="ru-RU" sz="3600" b="1" dirty="0" smtClean="0">
                <a:latin typeface="Monotype Corsiva" pitchFamily="66" charset="0"/>
              </a:rPr>
              <a:t>рассматривание иллюстраций, икон с изображением Иисуса Христа; слушанье русской народной музыки, песнопений. Заучивание колядок и стихотворений.  Посещение библиотеки, Краеведческой   комнаты, украшение группы и музыкального зала, изготовление  макета вертепа, костюмов; игры-драматизации; выставка совместных работ с родителями.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3" name="37b48d45c3c2356dd7e3c3d0025c8a6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2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1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246</Words>
  <Application>Microsoft Office PowerPoint</Application>
  <PresentationFormat>Экран (4:3)</PresentationFormat>
  <Paragraphs>26</Paragraphs>
  <Slides>28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Проект по духовно-нравственному воспитанию «Рождественская ёлочка»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Дед</dc:creator>
  <cp:lastModifiedBy>Дед</cp:lastModifiedBy>
  <cp:revision>21</cp:revision>
  <dcterms:created xsi:type="dcterms:W3CDTF">2016-01-28T10:43:26Z</dcterms:created>
  <dcterms:modified xsi:type="dcterms:W3CDTF">2016-02-11T11:10:47Z</dcterms:modified>
</cp:coreProperties>
</file>