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0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78" autoAdjust="0"/>
  </p:normalViewPr>
  <p:slideViewPr>
    <p:cSldViewPr>
      <p:cViewPr varScale="1">
        <p:scale>
          <a:sx n="98" d="100"/>
          <a:sy n="98" d="100"/>
        </p:scale>
        <p:origin x="2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59475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638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1651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249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0080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578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7717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16586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71054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84535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74885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04862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84106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8748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56760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97996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9D05E-FECE-4E42-B77C-DEC90F465F78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726D834-408F-4A44-AC52-53D1FBFA97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75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maminsite.ru/school.files/school18/podzem-perehod.sm.jpg" TargetMode="External"/><Relationship Id="rId3" Type="http://schemas.openxmlformats.org/officeDocument/2006/relationships/slideLayout" Target="../slideLayouts/slideLayout7.xml"/><Relationship Id="rId7" Type="http://schemas.openxmlformats.org/officeDocument/2006/relationships/hyperlink" Target="http://maminsite.ru/school.files/school18/perehod_sm.jpg" TargetMode="Externa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hyperlink" Target="http://maminsite.ru/school.files/school18/avt_sm.jpg" TargetMode="External"/><Relationship Id="rId5" Type="http://schemas.openxmlformats.org/officeDocument/2006/relationships/hyperlink" Target="http://900igr.net/thumbi/okruzhajuschij-mir/Znaki/0001-001-Znaki-dorozhnogo-dvizhenija.jpg" TargetMode="External"/><Relationship Id="rId10" Type="http://schemas.openxmlformats.org/officeDocument/2006/relationships/hyperlink" Target="http://maminsite.ru/school.files/school18/med_sm.jpg" TargetMode="External"/><Relationship Id="rId4" Type="http://schemas.openxmlformats.org/officeDocument/2006/relationships/image" Target="../media/image18.png"/><Relationship Id="rId9" Type="http://schemas.openxmlformats.org/officeDocument/2006/relationships/hyperlink" Target="http://maminsite.ru/school.files/school18/tel._sm.jpg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encrypted-tbn1.gstatic.com/images?q=tbn:ANd9GcSDo3rrhaXWJ6Vj_B1UFXSbj7ZEUKjzgjIgD4r-lB3FZl-yYHoiPkmDCsd5" TargetMode="External"/><Relationship Id="rId3" Type="http://schemas.openxmlformats.org/officeDocument/2006/relationships/hyperlink" Target="http://maminsite.ru/school.files/school18/pit_sm.jpg" TargetMode="External"/><Relationship Id="rId7" Type="http://schemas.openxmlformats.org/officeDocument/2006/relationships/hyperlink" Target="http://www.vodish.ru/i/_/sign/7.4.gif" TargetMode="External"/><Relationship Id="rId2" Type="http://schemas.openxmlformats.org/officeDocument/2006/relationships/hyperlink" Target="http://maminsite.ru/school.files/school18/kirpich_sm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vodish.ru/i/_/sign/7.3.gif" TargetMode="External"/><Relationship Id="rId5" Type="http://schemas.openxmlformats.org/officeDocument/2006/relationships/hyperlink" Target="http://900igr.net/thumbi/okruzhajuschij-mir/Znaki/0017-023-Nam-neobkhodimy.jpg" TargetMode="External"/><Relationship Id="rId4" Type="http://schemas.openxmlformats.org/officeDocument/2006/relationships/hyperlink" Target="http://900igr.net/thumbi/okruzhajuschij-mir/Znaki/0015-020-Punkt-pervoj-meditsinskoj-pomoschi.jp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ncrypted-tbn3.gstatic.com/images?q=tbn:ANd9GcTEJnBY-H-Odr6rQ-I7aKD7RteYelIVjOwWNtQfo-yc_Az5D_-1IRoq9d5Q" TargetMode="External"/><Relationship Id="rId2" Type="http://schemas.openxmlformats.org/officeDocument/2006/relationships/hyperlink" Target="https://encrypted-tbn0.gstatic.com/images?q=tbn:ANd9GcTXLmVRjZeBIFR4VyWCRaD_BMw4vBDIibjfV0mW2lrMhGvvlfZi7DAuvTjbU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detkityumen.ru/uploads/wys/Image/07(6)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214291"/>
            <a:ext cx="7643866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ГБДОУ ЦРР-детский сад №60</a:t>
            </a:r>
            <a:endParaRPr lang="ru-RU" sz="2400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Красносельского района Санкт-Петербурга</a:t>
            </a:r>
            <a:endParaRPr lang="ru-RU" sz="2400" b="1" dirty="0" smtClean="0">
              <a:solidFill>
                <a:schemeClr val="accent5">
                  <a:lumMod val="75000"/>
                </a:schemeClr>
              </a:solidFill>
              <a:latin typeface="Cambria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00364" y="5500702"/>
            <a:ext cx="5929354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Воспитатель</a:t>
            </a:r>
            <a:r>
              <a:rPr lang="en-US" sz="2400" b="1" dirty="0" smtClean="0">
                <a:solidFill>
                  <a:srgbClr val="002060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                    </a:t>
            </a:r>
            <a:r>
              <a:rPr lang="ru-RU" sz="2400" b="1" dirty="0" smtClean="0">
                <a:solidFill>
                  <a:srgbClr val="002060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Иванова Яна Владимировна</a:t>
            </a:r>
            <a:endParaRPr lang="ru-RU" sz="2400" b="1" dirty="0" smtClean="0">
              <a:solidFill>
                <a:srgbClr val="002060"/>
              </a:solidFill>
              <a:latin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12776"/>
            <a:ext cx="6048672" cy="3672408"/>
          </a:xfrm>
          <a:prstGeom prst="rect">
            <a:avLst/>
          </a:prstGeom>
        </p:spPr>
      </p:pic>
    </p:spTree>
  </p:cSld>
  <p:clrMapOvr>
    <a:masterClrMapping/>
  </p:clrMapOvr>
  <p:transition spd="slow" advTm="8000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1357298"/>
            <a:ext cx="678661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Покажи знак </a:t>
            </a:r>
          </a:p>
          <a:p>
            <a:pPr algn="ctr"/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«Въезд запрещен»</a:t>
            </a:r>
            <a:endParaRPr lang="ru-RU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286124"/>
            <a:ext cx="164307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 descr="C:\Documents and Settings\Admin\Мои документы\1_40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3786190"/>
            <a:ext cx="1500190" cy="1357314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3714752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 spd="slow" advTm="6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7224" y="857232"/>
            <a:ext cx="69294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Покажи знак </a:t>
            </a:r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«Автозаправочная станция»</a:t>
            </a:r>
            <a:endParaRPr lang="ru-RU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357562"/>
            <a:ext cx="164307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3786190"/>
            <a:ext cx="1228731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3929066"/>
            <a:ext cx="121444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 spd="slow" advTm="8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714356"/>
            <a:ext cx="50720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Посреди дороги дети,</a:t>
            </a:r>
          </a:p>
          <a:p>
            <a:pPr algn="ctr"/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Мы всегда за них в ответе.</a:t>
            </a:r>
          </a:p>
          <a:p>
            <a:pPr algn="ctr"/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Чтоб не плакал их родитель,</a:t>
            </a:r>
          </a:p>
          <a:p>
            <a:pPr algn="ctr"/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Будь внимательней, водитель!</a:t>
            </a:r>
            <a:endParaRPr lang="ru-RU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3116"/>
            <a:ext cx="164307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12000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Мои документы\537465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5" y="285728"/>
            <a:ext cx="5386414" cy="6286543"/>
          </a:xfrm>
          <a:prstGeom prst="rect">
            <a:avLst/>
          </a:prstGeom>
          <a:noFill/>
          <a:ln w="76200">
            <a:solidFill>
              <a:srgbClr val="7030A0"/>
            </a:solidFill>
          </a:ln>
        </p:spPr>
      </p:pic>
    </p:spTree>
  </p:cSld>
  <p:clrMapOvr>
    <a:masterClrMapping/>
  </p:clrMapOvr>
  <p:transition spd="slow" advTm="69000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500166" y="428604"/>
            <a:ext cx="5286412" cy="13573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СПАСИБО</a:t>
            </a:r>
            <a:endParaRPr lang="ru-RU" sz="36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085850" y="5357826"/>
            <a:ext cx="6272232" cy="121444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ЗА ВНИМАНИЕ!</a:t>
            </a:r>
            <a:endParaRPr lang="ru-RU" sz="36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357430"/>
            <a:ext cx="164307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 spd="slow" advTm="7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85729"/>
            <a:ext cx="7072362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В </a:t>
            </a:r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презентации</a:t>
            </a:r>
            <a:r>
              <a:rPr lang="ru-RU" sz="2800" dirty="0" smtClean="0">
                <a:solidFill>
                  <a:srgbClr val="FF0000"/>
                </a:solidFill>
                <a:latin typeface="Arial Black" pitchFamily="34" charset="0"/>
              </a:rPr>
              <a:t> использованы  следующие интернет – ресурсы:</a:t>
            </a:r>
            <a:endParaRPr lang="ru-RU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5" name="~PP2344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661400" y="6375400"/>
            <a:ext cx="304800" cy="3048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14282" y="1428736"/>
            <a:ext cx="8572560" cy="5262979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ru-RU" sz="2400" dirty="0" smtClean="0"/>
              <a:t>Картинка первого слайда </a:t>
            </a:r>
            <a:r>
              <a:rPr lang="ru-RU" sz="2400" u="sng" dirty="0" smtClean="0">
                <a:hlinkClick r:id="rId5"/>
              </a:rPr>
              <a:t>http://900igr.net/thumbi/okruzhajuschij-mir/Znaki/0001-001-Znaki-dorozhnogo-dvizhenija.jpg</a:t>
            </a:r>
            <a:endParaRPr lang="ru-RU" sz="2400" dirty="0" smtClean="0"/>
          </a:p>
          <a:p>
            <a:r>
              <a:rPr lang="ru-RU" sz="2400" dirty="0" smtClean="0"/>
              <a:t>Знак  «Автобусная остановка» </a:t>
            </a:r>
            <a:r>
              <a:rPr lang="ru-RU" sz="2400" u="sng" dirty="0" smtClean="0">
                <a:hlinkClick r:id="rId6"/>
              </a:rPr>
              <a:t>http://maminsite.ru/school.files/school18/avt_sm.jpg</a:t>
            </a:r>
            <a:endParaRPr lang="ru-RU" sz="2400" dirty="0" smtClean="0"/>
          </a:p>
          <a:p>
            <a:r>
              <a:rPr lang="ru-RU" sz="2400" dirty="0" smtClean="0"/>
              <a:t>Знак «Пешеходный переход» </a:t>
            </a:r>
            <a:r>
              <a:rPr lang="ru-RU" sz="2400" u="sng" dirty="0" smtClean="0">
                <a:hlinkClick r:id="rId7"/>
              </a:rPr>
              <a:t>http://maminsite.ru/school.files/school18/perehod_sm.jpg</a:t>
            </a:r>
            <a:endParaRPr lang="ru-RU" sz="2400" dirty="0" smtClean="0"/>
          </a:p>
          <a:p>
            <a:r>
              <a:rPr lang="ru-RU" sz="2400" dirty="0" smtClean="0"/>
              <a:t>Знак «Подземный переход» </a:t>
            </a:r>
            <a:r>
              <a:rPr lang="ru-RU" sz="2400" u="sng" dirty="0" smtClean="0">
                <a:hlinkClick r:id="rId8"/>
              </a:rPr>
              <a:t>http://maminsite.ru/school.files/school18/podzem-perehod.sm.jpg</a:t>
            </a:r>
            <a:endParaRPr lang="ru-RU" sz="2400" dirty="0" smtClean="0"/>
          </a:p>
          <a:p>
            <a:r>
              <a:rPr lang="ru-RU" sz="2400" dirty="0" smtClean="0"/>
              <a:t>Знак «Телефон» </a:t>
            </a:r>
            <a:r>
              <a:rPr lang="ru-RU" sz="2400" u="sng" dirty="0" smtClean="0">
                <a:hlinkClick r:id="rId9"/>
              </a:rPr>
              <a:t>http://maminsite.ru/school.files/school18/tel._sm.jpg</a:t>
            </a:r>
            <a:endParaRPr lang="ru-RU" sz="2400" dirty="0" smtClean="0"/>
          </a:p>
          <a:p>
            <a:r>
              <a:rPr lang="ru-RU" sz="2400" dirty="0" smtClean="0"/>
              <a:t> Знак «Больница» </a:t>
            </a:r>
            <a:r>
              <a:rPr lang="ru-RU" sz="2400" u="sng" dirty="0" smtClean="0">
                <a:hlinkClick r:id="rId10"/>
              </a:rPr>
              <a:t>http://maminsite.ru/school.files/sch</a:t>
            </a:r>
            <a:r>
              <a:rPr lang="ru-RU" u="sng" dirty="0" smtClean="0">
                <a:hlinkClick r:id="rId10"/>
              </a:rPr>
              <a:t>ool18/med_sm.jpg</a:t>
            </a:r>
            <a:endParaRPr lang="ru-RU" dirty="0"/>
          </a:p>
        </p:txBody>
      </p:sp>
    </p:spTree>
  </p:cSld>
  <p:clrMapOvr>
    <a:masterClrMapping/>
  </p:clrMapOvr>
  <p:transition spd="slow" advTm="2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8847"/>
            <a:ext cx="8215370" cy="67403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ru-RU" sz="2400" dirty="0" smtClean="0"/>
              <a:t>Знак «Въезд запрещен» </a:t>
            </a:r>
            <a:r>
              <a:rPr lang="ru-RU" sz="2400" u="sng" dirty="0" smtClean="0">
                <a:hlinkClick r:id="rId2"/>
              </a:rPr>
              <a:t>http://maminsite.ru/school.files/school18/kirpich_sm.jpg</a:t>
            </a:r>
            <a:endParaRPr lang="ru-RU" sz="2400" dirty="0" smtClean="0"/>
          </a:p>
          <a:p>
            <a:r>
              <a:rPr lang="ru-RU" sz="2400" dirty="0" smtClean="0"/>
              <a:t>Знак «Пункт питания» </a:t>
            </a:r>
            <a:r>
              <a:rPr lang="ru-RU" sz="2400" u="sng" dirty="0" smtClean="0">
                <a:hlinkClick r:id="rId3"/>
              </a:rPr>
              <a:t>http://maminsite.ru/school.files/school18/pit_sm.jpg</a:t>
            </a:r>
            <a:endParaRPr lang="ru-RU" sz="2400" dirty="0" smtClean="0"/>
          </a:p>
          <a:p>
            <a:r>
              <a:rPr lang="ru-RU" sz="2400" dirty="0" smtClean="0"/>
              <a:t>Знак «Пункт первой медицинской помощи»   </a:t>
            </a:r>
            <a:r>
              <a:rPr lang="ru-RU" sz="2400" u="sng" dirty="0" smtClean="0">
                <a:hlinkClick r:id="rId4"/>
              </a:rPr>
              <a:t>http://900igr.net/thumbi/okruzhajuschij-mir/Znaki/0015-020-Punkt-pervoj-meditsinskoj-pomoschi.jpg</a:t>
            </a:r>
            <a:endParaRPr lang="ru-RU" sz="2400" dirty="0" smtClean="0"/>
          </a:p>
          <a:p>
            <a:r>
              <a:rPr lang="ru-RU" sz="2400" dirty="0" err="1" smtClean="0"/>
              <a:t>Светофорик</a:t>
            </a:r>
            <a:r>
              <a:rPr lang="ru-RU" sz="2400" dirty="0" smtClean="0"/>
              <a:t>  </a:t>
            </a:r>
            <a:r>
              <a:rPr lang="ru-RU" sz="2400" u="sng" dirty="0" smtClean="0">
                <a:hlinkClick r:id="rId5"/>
              </a:rPr>
              <a:t>http://900igr.net/thumbi/okruzhajuschij-mir/Znaki/0017-023-Nam-neobkhodimy.jpg</a:t>
            </a:r>
            <a:endParaRPr lang="ru-RU" sz="2400" dirty="0" smtClean="0"/>
          </a:p>
          <a:p>
            <a:r>
              <a:rPr lang="ru-RU" sz="2400" dirty="0" smtClean="0"/>
              <a:t>Знак «Автозаправочная станция» </a:t>
            </a:r>
            <a:r>
              <a:rPr lang="ru-RU" sz="2400" u="sng" dirty="0" smtClean="0">
                <a:hlinkClick r:id="rId6"/>
              </a:rPr>
              <a:t>http://www.vodish.ru/i/_/sign/7.3.gif</a:t>
            </a:r>
            <a:endParaRPr lang="ru-RU" sz="2400" dirty="0" smtClean="0"/>
          </a:p>
          <a:p>
            <a:r>
              <a:rPr lang="ru-RU" sz="2400" dirty="0" smtClean="0"/>
              <a:t>Знак «Техобслуживание»  </a:t>
            </a:r>
            <a:r>
              <a:rPr lang="ru-RU" sz="2400" u="sng" dirty="0" smtClean="0">
                <a:hlinkClick r:id="rId7"/>
              </a:rPr>
              <a:t>http://www.vodish.ru/i/_/sign/7.4.gif</a:t>
            </a:r>
            <a:endParaRPr lang="ru-RU" sz="2400" dirty="0" smtClean="0"/>
          </a:p>
          <a:p>
            <a:r>
              <a:rPr lang="ru-RU" sz="2400" dirty="0" smtClean="0"/>
              <a:t>Знак «Движение запрещено» </a:t>
            </a:r>
            <a:r>
              <a:rPr lang="ru-RU" sz="2400" u="sng" dirty="0" smtClean="0">
                <a:hlinkClick r:id="rId8"/>
              </a:rPr>
              <a:t>https://encrypted-tbn1.gstatic.com/images?q=tbn:ANd9GcSDo3rrhaXWJ6Vj_B1UFXSbj7ZEUKjzgjIgD4r-lB3FZl-yYHoiPkmDCsd5</a:t>
            </a:r>
            <a:endParaRPr lang="ru-RU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642919"/>
            <a:ext cx="7786742" cy="489364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ru-RU" sz="2400" dirty="0" smtClean="0"/>
              <a:t>Знак «Движение пешеходов  запрещено»     </a:t>
            </a:r>
            <a:r>
              <a:rPr lang="ru-RU" sz="2400" u="sng" dirty="0" smtClean="0">
                <a:hlinkClick r:id="rId2"/>
              </a:rPr>
              <a:t>https://encrypted-tbn0.gstatic.com/images?q=tbn:ANd9GcTXLmVRjZeBIFR4VyWCRaD_BMw4vBDIibjfV0mW2lrMhGvvlfZi7DAuvTjbUg</a:t>
            </a:r>
            <a:endParaRPr lang="ru-RU" sz="2400" dirty="0" smtClean="0"/>
          </a:p>
          <a:p>
            <a:r>
              <a:rPr lang="ru-RU" sz="2400" dirty="0" smtClean="0"/>
              <a:t> Знак «Железнодорожный переезд» </a:t>
            </a:r>
            <a:r>
              <a:rPr lang="ru-RU" sz="2400" u="sng" dirty="0" smtClean="0">
                <a:hlinkClick r:id="rId3"/>
              </a:rPr>
              <a:t>https://encrypted-tbn3.gstatic.com/images?q=tbn:ANd9GcTEJnBY-H-Odr6rQ-I7aKD7RteYelIVjOwWNtQfo-yc_Az5D_-1IRoq9d5Q</a:t>
            </a:r>
            <a:endParaRPr lang="ru-RU" sz="2400" dirty="0" smtClean="0"/>
          </a:p>
          <a:p>
            <a:r>
              <a:rPr lang="ru-RU" sz="2400" dirty="0" smtClean="0"/>
              <a:t>Песня знаков </a:t>
            </a:r>
            <a:r>
              <a:rPr lang="ru-RU" sz="2400" u="sng" dirty="0" smtClean="0">
                <a:hlinkClick r:id="rId4"/>
              </a:rPr>
              <a:t>http://www.detkityumen.ru/uploads/wys/Image/07(6).jpg</a:t>
            </a:r>
            <a:endParaRPr lang="ru-RU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3714752"/>
            <a:ext cx="4857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Подземный переход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Знает </a:t>
            </a:r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каждый пешеход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Про подземный этот ход.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Город он не украшает,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Но машинам не мешает!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85984" y="714356"/>
            <a:ext cx="54292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  <a:t>Пешеходный переход</a:t>
            </a:r>
          </a:p>
          <a:p>
            <a:r>
              <a:rPr lang="ru-RU" sz="2400" b="1" dirty="0" smtClean="0">
                <a:solidFill>
                  <a:srgbClr val="7030A0"/>
                </a:solidFill>
                <a:latin typeface="Arial Black" pitchFamily="34" charset="0"/>
              </a:rPr>
              <a:t>Здесь </a:t>
            </a:r>
            <a:r>
              <a:rPr lang="ru-RU" sz="2400" b="1" dirty="0">
                <a:solidFill>
                  <a:srgbClr val="7030A0"/>
                </a:solidFill>
                <a:latin typeface="Arial Black" pitchFamily="34" charset="0"/>
              </a:rPr>
              <a:t>наземный переход,</a:t>
            </a:r>
          </a:p>
          <a:p>
            <a:r>
              <a:rPr lang="ru-RU" sz="2400" b="1" dirty="0">
                <a:solidFill>
                  <a:srgbClr val="7030A0"/>
                </a:solidFill>
                <a:latin typeface="Arial Black" pitchFamily="34" charset="0"/>
              </a:rPr>
              <a:t>Ходит целый день народ.</a:t>
            </a:r>
          </a:p>
          <a:p>
            <a:r>
              <a:rPr lang="ru-RU" sz="2400" b="1" dirty="0">
                <a:solidFill>
                  <a:srgbClr val="7030A0"/>
                </a:solidFill>
                <a:latin typeface="Arial Black" pitchFamily="34" charset="0"/>
              </a:rPr>
              <a:t>Ты, водитель, не грусти,</a:t>
            </a:r>
          </a:p>
          <a:p>
            <a:r>
              <a:rPr lang="ru-RU" sz="2400" b="1" dirty="0">
                <a:solidFill>
                  <a:srgbClr val="7030A0"/>
                </a:solidFill>
                <a:latin typeface="Arial Black" pitchFamily="34" charset="0"/>
              </a:rPr>
              <a:t>Пешехода пропусти!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785794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000504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2428868"/>
            <a:ext cx="164307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29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57422" y="785794"/>
            <a:ext cx="55721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 Black" pitchFamily="34" charset="0"/>
              </a:rPr>
              <a:t>Движение запрещено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Этот знак ну очень строгий,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Коль стоит он на дороге.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Говорит он нам: "Друзья,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Ездить здесь совсем нельзя!"	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4286256"/>
            <a:ext cx="63579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Знак "Въезд запрещен":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Знак </a:t>
            </a:r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водителей стращает,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 Въезд машинам запрещает!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Не пытайтесь сгоряча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Ехать мимо кирпича!</a:t>
            </a:r>
          </a:p>
        </p:txBody>
      </p:sp>
      <p:pic>
        <p:nvPicPr>
          <p:cNvPr id="4099" name="Picture 3" descr="C:\Documents and Settings\Admin\Мои документы\1_4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642918"/>
            <a:ext cx="1143000" cy="1143000"/>
          </a:xfrm>
          <a:prstGeom prst="rect">
            <a:avLst/>
          </a:prstGeom>
          <a:noFill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572008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2071678"/>
            <a:ext cx="164307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30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642918"/>
            <a:ext cx="62150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 Black" pitchFamily="34" charset="0"/>
              </a:rPr>
              <a:t>Место остановки автобуса, троллейбуса, трамвая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В этом месте пешеход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Терпеливо транспорт ждет.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Он пешком устал шагать,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Хочет пассажиром стать.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4286256"/>
            <a:ext cx="50720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Arial Black" pitchFamily="34" charset="0"/>
              </a:rPr>
              <a:t>      </a:t>
            </a:r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Место </a:t>
            </a:r>
            <a:r>
              <a:rPr lang="ru-RU" sz="2400" dirty="0">
                <a:solidFill>
                  <a:srgbClr val="FF0000"/>
                </a:solidFill>
                <a:latin typeface="Arial Black" pitchFamily="34" charset="0"/>
              </a:rPr>
              <a:t>стоянки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Коль водитель вышел весь,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Ставит он машину здесь,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Чтоб, не нужная ему,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Не мешала никому. </a:t>
            </a:r>
          </a:p>
        </p:txBody>
      </p:sp>
      <p:pic>
        <p:nvPicPr>
          <p:cNvPr id="5122" name="Picture 2" descr="C:\Documents and Settings\Admin\Мои документы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357694"/>
            <a:ext cx="1438275" cy="142875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785794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68" y="2214554"/>
            <a:ext cx="164307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28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00298" y="428604"/>
            <a:ext cx="57150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Arial Black" pitchFamily="34" charset="0"/>
              </a:rPr>
              <a:t>Движение пешеходов запрещено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В дождь и в ясную погоду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Здесь не ходят пешеходы.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Говорит им знак одно: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"Вам ходить запрещено!"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4143380"/>
            <a:ext cx="56436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 Black" pitchFamily="34" charset="0"/>
              </a:rPr>
              <a:t>Железнодорожный переезд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Не один здесь знак, а много: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Здесь железная дорога!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Рельсы, шпалы и пути –</a:t>
            </a:r>
          </a:p>
          <a:p>
            <a:r>
              <a:rPr lang="ru-RU" sz="2400" dirty="0">
                <a:solidFill>
                  <a:srgbClr val="7030A0"/>
                </a:solidFill>
                <a:latin typeface="Arial Black" pitchFamily="34" charset="0"/>
              </a:rPr>
              <a:t>С электричкой не шути</a:t>
            </a:r>
            <a:r>
              <a:rPr lang="ru-RU" sz="2400" dirty="0"/>
              <a:t>. </a:t>
            </a: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1928802"/>
            <a:ext cx="164307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785794"/>
            <a:ext cx="1785941" cy="171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143380"/>
            <a:ext cx="1643074" cy="15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3000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143108" y="500042"/>
            <a:ext cx="657229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Знак "Пункт первой медицинской помощи"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Если кто сломает ногу,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Здесь врачи всегда помогут.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Помощь первую окажут,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Где лечиться дальше, скажут.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285984" y="3643314"/>
            <a:ext cx="571504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Знак "Больница"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Если нужно вам лечиться,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Знак подскажет, где больница.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Сто серьезных докторов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Там вам скажут: "Будь здоров!"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786322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214554"/>
            <a:ext cx="1643074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2071670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29000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714480" y="642918"/>
            <a:ext cx="557216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Знак "Автозаправочная станция":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Не доедешь без бензина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До кафе и магазина.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Этот знак вам скажет звонко: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"Рядышком бензоколонка!"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857356" y="4000504"/>
            <a:ext cx="628654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Знак "Телефон":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Если нужно дозвониться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Хоть домой, хоть за границу,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Знак поможет, скажет он,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Где искать вам телефон!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357694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2357430"/>
            <a:ext cx="164307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714356"/>
            <a:ext cx="1228731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27000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857356" y="642918"/>
            <a:ext cx="471490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Знак "Пункт питания"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Коли вам нужна еда,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То пожалуйте сюда.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Эй, шофер, внимание!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Скоро пункт питания!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785918" y="3786190"/>
            <a:ext cx="671517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Знак "Техобслуживание"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Ай-ай-ай! Какая жалость!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Что-то вдруг у нас сломалось.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Знак нам этот говорит: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"Здесь машинный Айболит!"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 Black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1428736"/>
            <a:ext cx="164307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4071942"/>
            <a:ext cx="121444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 advTm="28000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1285860"/>
            <a:ext cx="67151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7030A0"/>
                </a:solidFill>
                <a:latin typeface="Arial Black" pitchFamily="34" charset="0"/>
              </a:rPr>
              <a:t>Покажи знак</a:t>
            </a:r>
          </a:p>
          <a:p>
            <a:pPr algn="ctr"/>
            <a:r>
              <a:rPr lang="ru-RU" sz="4000" dirty="0" smtClean="0">
                <a:latin typeface="Arial Black" pitchFamily="34" charset="0"/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«Пешеходный переход»</a:t>
            </a:r>
            <a:endParaRPr lang="ru-RU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429000"/>
            <a:ext cx="164307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4000504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3929066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 spd="slow" advTm="8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2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234</TotalTime>
  <Words>559</Words>
  <Application>Microsoft Office PowerPoint</Application>
  <PresentationFormat>Экран (4:3)</PresentationFormat>
  <Paragraphs>108</Paragraphs>
  <Slides>17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Arial Black</vt:lpstr>
      <vt:lpstr>Calibri</vt:lpstr>
      <vt:lpstr>Cambria</vt:lpstr>
      <vt:lpstr>Impact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xxx</cp:lastModifiedBy>
  <cp:revision>49</cp:revision>
  <dcterms:created xsi:type="dcterms:W3CDTF">2013-01-19T14:07:42Z</dcterms:created>
  <dcterms:modified xsi:type="dcterms:W3CDTF">2014-02-03T17:21:28Z</dcterms:modified>
</cp:coreProperties>
</file>