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3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9" r:id="rId17"/>
    <p:sldId id="277" r:id="rId18"/>
    <p:sldId id="280" r:id="rId19"/>
    <p:sldId id="281" r:id="rId20"/>
    <p:sldId id="282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29856"/>
            <a:ext cx="87154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6C77E1"/>
              </a:solidFill>
              <a:effectLst/>
              <a:latin typeface="Segoe Script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rgbClr val="6C77E1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Тема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6C77E1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6C77E1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Техническое обследование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6C77E1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зданий и сооружений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4" y="4826"/>
            <a:ext cx="800105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результате заказчик получает полное и объективное представление о состоянии всех конструкций и коммуникаций здания, о его работоспособности, износостойкости скрытых дефектах и возможных перспективах здания,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как объекта реконструкции, расшире</a:t>
            </a:r>
            <a:r>
              <a:rPr lang="ru-RU" sz="2400" b="1" i="1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ния, продажи, аренды и т.д.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Результаты оформляются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 соответствии с требованиями нормативной документации: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СП-13-102-2003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«Правила обследования несущих строительных конструкций зданий и сооружений»,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ГОСТ Р 53778-2010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«Здания и сооружения. Правила обследования и мониторинга технического состояния».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708948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6C77E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Обследование зданий как часть безопасности эксплуатации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Профессиональное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обследование зданий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сооружений сегодня является обязательной составляющей процесса эксплуатации объектов различного назначения. С годами здания и конструкции подвергаются различным нагрузкам, что приводит к ухудшению технических качеств конструкций и сооружения в целом, и соответственно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 необходимости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фиксации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степени износа.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Зачастую обследование зданий проводится как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регулярное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мероприятие, в некоторых случаях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как следствие аварии или стихийного бедствия, а в определенных условиях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для предпродажной или судебной оценки.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704242"/>
            <a:ext cx="80724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Строительно-техническая экспертиза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установление в процессе контроля строительной деятельности соответствия объектов строительно-технической экспертизы обязательным требованиям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нормативных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правовых актов Российской Федерации,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технических регламентов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которые принимаются в установленном порядке и соблюдение которых обеспечивает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надлежащее качество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безопасность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градостроительной деятельности.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103053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Российской Федерации в зависимости от органа, назначившего экспертизу, строительно-техническая экспертиза подразделяется на судебную и несудебную.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Судебная экспертиза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процессуальное действие, состоящее из проведения исследований и дачи заключения экспертом по вопросам, разрешение которых требует специальных знаний в строительной области и которые поставлены перед экспертом судом, судьей, органом дознания, лицом, производящим дознание, следователем или прокурором, в целях установления обстоятельств, подлежащих доказыванию по конкретному делу.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Несудебная экспертиза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отличие от судебной назначается не в связи с производством по делу и производится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непроцессуальной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форме. Несудебная экспертиза может производится по заказу частного лица.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610692"/>
            <a:ext cx="821537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Технический надзор (технадзор)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комплекс экспертно-проверочных мероприятий, осуществляемых с целью обеспечения точного соблюдения определяемых проектом стоимости, сроков, объемов и качества производимых строительных работ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82" y="40535"/>
            <a:ext cx="850112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Строительно-техническую экспертизу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обследование строительных конструкций и инженерных систем зданий и сооружений необходимо проводить: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случае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приобретения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объекта недвижимости;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перед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выполнением работ по реконструкции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зданий и сооружений;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перед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возобновлением работ по достройке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строительных объектов незавершенных строительством;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 при выполнении работ по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перепланировке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 возникновении дефектов, деформаций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а также повреждений снижающих эксплуатационные характеристики зданий и сооружений, а также представляющих опасность для дальнейшей эксплуатации объекта;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6. в случае нанесения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материального ущерба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следствии залива, пожара и т.д.;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7. при необходимости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определения фактической несущей способности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строительных конструкций;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8. в случае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повреждения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объекта недвижимости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результате стихийного бедствия, аварии 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т.д.;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9. при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невыполнении или некачественном выполнении строительно-монтажных и отделочных работ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10. при определении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материального ущерба 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u="sng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следствии некачественного выполнения строительно-монтажных и отделочных работ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-475597"/>
            <a:ext cx="914400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24D7A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24D7A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 расследовании несчастных случаев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произошедших по причине деформации, разрушения или повреждения объекта недвижимости по причине ветхости или некачественно выполненных строительно-монтажных работ;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12.при определении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рыночной стоимости объекта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недвижимости;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случае нарушений требований строительной нормативной документации,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 также градостроительного законодательства при строительстве, ремонте и эксплуатации объектов недвижимости;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14.при необходимости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определить стоимость фактически выполненных строительно-монтажных и отделочных работ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15. в случае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проверки сметной документации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16. при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проверке качества выполнения проектно-сметной документации;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 всех случаях когда необходимо определить состояние объекта недвижимости, качества выполненных работ, а также стоимости.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0688"/>
            <a:ext cx="864399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покупке здания, строения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отдельного помещения. В этом случае инвестор должен быть уверен в качестве приобретаемого объекта и в адекватности назначенной продавцом цены. Эксперты в области строительства определят: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физический износ строительных конструкций,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физический износ инженерных коммуникаций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(водопровода, отопления, газопровода, электросети, канализации, вентиляции);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21. При изучении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возможности надстройки здания или перепланировки;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22.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Перед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составлением проектно-сметной документации до начала капитального ремонта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здания;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23. При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образовании дефектов в перекрытиях, стенах, фундаменте для выяснения причин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(например, профессиональны эксперты-строители выявят происхождение появления сырости на потолке или следов промерзания в стене);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696286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24. Для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определения пригодно ли здание для проживания в нем людей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выявления качества, объема и стоимости имевших место ремонтных работ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определении долей в общей долевой собственности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 разделе недвижимого имущества;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определения назначения помещений и проверки соответствия назначения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тому, которое указано в проектной документации, а также для определения его фактического использования;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287667"/>
            <a:ext cx="87868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Palatino Linotype" pitchFamily="18" charset="0"/>
                <a:ea typeface="NSimSun" pitchFamily="49" charset="-122"/>
                <a:cs typeface="Times New Roman" pitchFamily="18" charset="0"/>
              </a:rPr>
              <a:t>Техническое обследование зданий и сооружений является основной оставляющей системы безопасности, которая представляет собой комплекс исследований, расчётов и выводов, способных стать основанием для принятия компетентных решений.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1. обследование зданий и сооружений проводится по плану;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4D7A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после различных аварий и стихийных бедствий;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4D7A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перед капитальным ремонтом или переоборудованием;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4D7A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для оценки состояния объекта в процессе купли-продажи.</a:t>
            </a:r>
            <a:endParaRPr lang="ru-RU" sz="2400" b="1" dirty="0" smtClean="0"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Результаты такой экспертизы представляются в отчёте, который является юридическим документом, способным послужить серьёзной аргументацией в судебных и межведомственных разбирательствах.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29. Для проверки соответствия Строительным Нормам и Правилам проектирования и монтажа инженерных коммуникаций, окон и дверей, сантехнического и электротехнического оборудования;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24D7A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30. Для определения назначения помещений и проверки соответствия назначения тому, которое указано в проектной документации, а также для определения его фактического использования;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31. Для профессионального и компетентного консультирования в процессе проведения строительных и ремонтных работ.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457203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357826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Разрушение железобетонной плиты балкона в следствии физического износа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07223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691157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Разрушение бетонного фундамента в следствии физического износа.         </a:t>
            </a: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57214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Повреждение железобетонной монолитной балки в результате механического воздействия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  </a:t>
            </a:r>
            <a:r>
              <a:rPr lang="ru-RU" dirty="0" smtClean="0"/>
              <a:t>      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87868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Разрушение бетона железобетонного столба в следствии агрессивного воздействия 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окружающей среды   </a:t>
            </a:r>
            <a:r>
              <a:rPr lang="ru-RU" sz="3200" dirty="0" smtClean="0"/>
              <a:t>    </a:t>
            </a:r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21495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Разрушение фасада здания в результате физического износа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857232"/>
            <a:ext cx="7929618" cy="3343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5400" b="1" i="1" dirty="0" smtClean="0">
                <a:solidFill>
                  <a:srgbClr val="6C77E1"/>
                </a:solidFill>
                <a:latin typeface="Segoe Script" pitchFamily="34" charset="0"/>
                <a:cs typeface="Tahoma" pitchFamily="34" charset="0"/>
              </a:rPr>
              <a:t>Спасибо за внимание!  </a:t>
            </a:r>
            <a:r>
              <a:rPr lang="ru-RU" sz="5400" b="1" dirty="0" smtClean="0">
                <a:solidFill>
                  <a:srgbClr val="324D7A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-41124"/>
            <a:ext cx="828680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Техническое обследование зданий и сооружений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проводится с помощью методов: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-наружного осмотра,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24D7A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-неразрушающего контроля,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24D7A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фотофиксации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дефектов,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-лабораторных исследования взятых образцов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685258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Andalus" pitchFamily="18" charset="-78"/>
              </a:rPr>
              <a:t>     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Andalus" pitchFamily="18" charset="-78"/>
              </a:rPr>
              <a:t>экспертным работам привлекаются исполнители, которые имеют специальные допуски и дипломированную квалификационную подготовку.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Arial" pitchFamily="34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Andalus" pitchFamily="18" charset="-78"/>
              </a:rPr>
              <a:t>     Своевременное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Andalus" pitchFamily="18" charset="-78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Andalus" pitchFamily="18" charset="-78"/>
              </a:rPr>
              <a:t>техническое обследование зданий и сооружений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Andalus" pitchFamily="18" charset="-78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Andalus" pitchFamily="18" charset="-78"/>
              </a:rPr>
              <a:t>позволяет минимизировать эксплуатационные риски, устанавливая фактическое состояние исследуемого объекта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69669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 входит в обследование зданий и сооружений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процессе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обследования здания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проводится подробный и всесторонний мониторинг его технического состояния: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1.Сбор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информация о состоянии инженерных коммуникаций (водопровода, отопительной системы, системы электроснабжения, канализации), их износе, эффективности работы и потребности в денежных вложениях.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При обследовании объекта определяется надежность его конструкции в целом и ее отдельных элементов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фундамента, стен, межэтажных перекрытий, лестничных маршей и т.д.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При выявлении конструктивных дефектов обязательно выявляются их масштабы, находятся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причины возникновения, просчитываются возможные последствия и предлагаются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меры по недопущению этих последствий.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974902"/>
            <a:ext cx="8286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 В случае, когда обследование проводится из-за отступления подрядчика от заказанного проекта, специалисты, опираясь на технические критерии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СНиПы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определят вероятность снижения прочностных качеств обследуемого объекта.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 После аварии на сетях, пожара, бедствия природного или техногенного характера эксперты оценят техническое состояние здания, нанесенный ему ущерб и возможность дальнейшего использования и затраты на восстановление.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8847"/>
            <a:ext cx="83582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  <a:tabLst>
                <a:tab pos="457200" algn="l"/>
              </a:tabLst>
            </a:pPr>
            <a:endParaRPr lang="ru-RU" sz="2400" dirty="0" smtClean="0">
              <a:solidFill>
                <a:srgbClr val="324D7A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 обследовании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не завершенных объектов строительства его техническое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состояние оценивается на предмет принятия мотивированного решения потенциальным инвестором о целесообразности денежных вложений в дальнейшее строительство.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7. Зафиксированные при обследования признаки аварийности объекта или некоторых его элементов влекут за собой разработку технических мероприятий для предотвращения разрушения той или иной конструктивной детали.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 выявлении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324D7A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перекосов здания, характерных трещин может быть выявлено негативное влияние грунта, поэтому потребуется инженерно-геологические исследования.</a:t>
            </a:r>
            <a:r>
              <a:rPr lang="ru-RU" sz="2400" dirty="0" smtClean="0">
                <a:solidFill>
                  <a:srgbClr val="324D7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27637"/>
            <a:ext cx="7929618" cy="66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Заказчикам предоставляется отчет по результатам обследования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После завершения обследования строительного объекта специалисты предоставляют техническое заключение о его состоянии. Оно является официальный документом. В заключении дается объективная оценка состояния объекта на период обследования. Содержание, состав заключения о техническом состоянии и срок его действия ( 1 год) регламентированы нормативными документами.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-1493"/>
            <a:ext cx="79296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заключении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содержиться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следующая существенная информация: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Описание конструктивных элементов обследуемого объекта с его техническими характеристиками и выводами по итогам визуального обследования;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Описание выявленных в процессе обследования нарушений и дефектов с привязкой к объекту и фотографиями дефектов;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Поверочные расчеты строительных конструкций,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обмерочные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чертежи, протоколы испытаний свойств материалов;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 Ссылки на требования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СНиПов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 Выводы по результатам обследования;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6. Перечень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рекомендаций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 проведению мероприятий для исправления дефектов;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4D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7. Список нормативных документов.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455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 B. Gorbynova</dc:creator>
  <cp:lastModifiedBy>vbgorbynova</cp:lastModifiedBy>
  <cp:revision>17</cp:revision>
  <dcterms:created xsi:type="dcterms:W3CDTF">2016-02-08T02:34:50Z</dcterms:created>
  <dcterms:modified xsi:type="dcterms:W3CDTF">2016-02-11T01:34:10Z</dcterms:modified>
</cp:coreProperties>
</file>