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2"/>
  </p:notesMasterIdLst>
  <p:sldIdLst>
    <p:sldId id="257" r:id="rId2"/>
    <p:sldId id="275" r:id="rId3"/>
    <p:sldId id="280" r:id="rId4"/>
    <p:sldId id="276" r:id="rId5"/>
    <p:sldId id="286" r:id="rId6"/>
    <p:sldId id="260" r:id="rId7"/>
    <p:sldId id="281" r:id="rId8"/>
    <p:sldId id="258" r:id="rId9"/>
    <p:sldId id="263" r:id="rId10"/>
    <p:sldId id="264" r:id="rId11"/>
    <p:sldId id="265" r:id="rId12"/>
    <p:sldId id="266" r:id="rId13"/>
    <p:sldId id="285" r:id="rId14"/>
    <p:sldId id="261" r:id="rId15"/>
    <p:sldId id="267" r:id="rId16"/>
    <p:sldId id="282" r:id="rId17"/>
    <p:sldId id="269" r:id="rId18"/>
    <p:sldId id="271" r:id="rId19"/>
    <p:sldId id="278" r:id="rId20"/>
    <p:sldId id="273" r:id="rId2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9825" autoAdjust="0"/>
    <p:restoredTop sz="93548" autoAdjust="0"/>
  </p:normalViewPr>
  <p:slideViewPr>
    <p:cSldViewPr>
      <p:cViewPr varScale="1">
        <p:scale>
          <a:sx n="68" d="100"/>
          <a:sy n="68" d="100"/>
        </p:scale>
        <p:origin x="-1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93A13-EFE3-4124-AC7B-59171F2C1B95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DA24D-611A-4372-AF88-D673F97775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DA24D-611A-4372-AF88-D673F977753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DA24D-611A-4372-AF88-D673F977753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DA24D-611A-4372-AF88-D673F977753E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7B9B-8DC6-4286-894B-E5E8831C27F8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70A0-4EC9-4C56-92A8-A45CEEF984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ndAc>
      <p:stSnd>
        <p:snd r:embed="rId1" name="type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7B9B-8DC6-4286-894B-E5E8831C27F8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70A0-4EC9-4C56-92A8-A45CEEF984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type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7B9B-8DC6-4286-894B-E5E8831C27F8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70A0-4EC9-4C56-92A8-A45CEEF984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type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7B9B-8DC6-4286-894B-E5E8831C27F8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70A0-4EC9-4C56-92A8-A45CEEF984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type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7B9B-8DC6-4286-894B-E5E8831C27F8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70A0-4EC9-4C56-92A8-A45CEEF984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ndAc>
      <p:stSnd>
        <p:snd r:embed="rId1" name="type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7B9B-8DC6-4286-894B-E5E8831C27F8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70A0-4EC9-4C56-92A8-A45CEEF984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type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7B9B-8DC6-4286-894B-E5E8831C27F8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70A0-4EC9-4C56-92A8-A45CEEF984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type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7B9B-8DC6-4286-894B-E5E8831C27F8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70A0-4EC9-4C56-92A8-A45CEEF984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type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7B9B-8DC6-4286-894B-E5E8831C27F8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70A0-4EC9-4C56-92A8-A45CEEF984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type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7B9B-8DC6-4286-894B-E5E8831C27F8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70A0-4EC9-4C56-92A8-A45CEEF984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type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7B9B-8DC6-4286-894B-E5E8831C27F8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90D70A0-4EC9-4C56-92A8-A45CEEF984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ndAc>
      <p:stSnd>
        <p:snd r:embed="rId1" name="type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E67B9B-8DC6-4286-894B-E5E8831C27F8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90D70A0-4EC9-4C56-92A8-A45CEEF9840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slow">
    <p:sndAc>
      <p:stSnd>
        <p:snd r:embed="rId13" name="type.wav" builtIn="1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80;&#1075;&#1088;&#1072;%20&#1089;%20&#1084;&#1072;&#1089;&#1089;&#1072;&#1078;&#1085;&#1099;&#1084;%20&#1084;&#1103;&#1095;&#1080;&#1082;&#1086;&#1084;%20-%20&#1082;&#1072;&#1090;&#1080;&#1090;&#1089;&#1103;%20&#1082;&#1086;&#1083;&#1102;&#1095;&#1080;&#1081;%20&#1105;&#1078;&#1080;&#1082;,%20&#1085;&#1077;&#1090;%20&#1085;&#1080;%20&#1075;&#1086;&#1083;&#1086;&#1074;&#1099;%20&#1085;&#1080;%20&#1085;&#1086;&#1078;&#1077;&#1082;%20-.mp3" TargetMode="Externa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hyperlink" Target="http://www.bugaga.ru/uploads/posts/2014-06/1402050544_neobychnyy-massazh-4.jpg" TargetMode="Externa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9404369_1295337227_sve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500198"/>
          </a:xfrm>
        </p:spPr>
        <p:txBody>
          <a:bodyPr>
            <a:noAutofit/>
          </a:bodyPr>
          <a:lstStyle/>
          <a:p>
            <a:pPr algn="ctr"/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 общеобразовательное учреждение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Самарской области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средняя общеобразовательная школа №1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города Похвистнево городского округа Похвистнево Самарской области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структурное подразделение «Детский сад Ручеек»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6000" dirty="0" smtClean="0">
                <a:solidFill>
                  <a:srgbClr val="FF0000"/>
                </a:solidFill>
                <a:latin typeface="Monotype Corsiva" pitchFamily="66" charset="0"/>
              </a:rPr>
              <a:t>Игровой </a:t>
            </a:r>
            <a:r>
              <a:rPr lang="ru-RU" sz="6000" dirty="0" err="1" smtClean="0">
                <a:solidFill>
                  <a:srgbClr val="FF0000"/>
                </a:solidFill>
                <a:latin typeface="Monotype Corsiva" pitchFamily="66" charset="0"/>
              </a:rPr>
              <a:t>самомассаж</a:t>
            </a:r>
            <a:r>
              <a:rPr lang="ru-RU" sz="6000" dirty="0" smtClean="0">
                <a:solidFill>
                  <a:srgbClr val="FF0000"/>
                </a:solidFill>
                <a:latin typeface="Monotype Corsiva" pitchFamily="66" charset="0"/>
              </a:rPr>
              <a:t> в режиме дня ДОО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 algn="r">
              <a:buNone/>
            </a:pPr>
            <a:r>
              <a:rPr lang="ru-RU" sz="1800" b="1" dirty="0" smtClean="0"/>
              <a:t>Подготовила и провела: </a:t>
            </a:r>
          </a:p>
          <a:p>
            <a:pPr algn="r">
              <a:buNone/>
            </a:pPr>
            <a:r>
              <a:rPr lang="ru-RU" sz="1800" dirty="0" smtClean="0"/>
              <a:t>воспитатель </a:t>
            </a:r>
            <a:r>
              <a:rPr lang="ru-RU" sz="1800" dirty="0" err="1" smtClean="0"/>
              <a:t>Зарипова</a:t>
            </a:r>
            <a:r>
              <a:rPr lang="ru-RU" sz="1800" dirty="0" smtClean="0"/>
              <a:t> Г.Г. </a:t>
            </a:r>
          </a:p>
          <a:p>
            <a:pPr algn="r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857280"/>
            <a:ext cx="8115328" cy="27043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r>
              <a:rPr lang="ru-RU" sz="3100" b="1" i="1" dirty="0" smtClean="0"/>
              <a:t>«Ум ребенка находится на кончиках его пальцев»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i="1" dirty="0" smtClean="0"/>
              <a:t>В. А. Сухомлинский.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IMG_20151127_10154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857884" y="1571612"/>
            <a:ext cx="3071802" cy="50720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 descr="фото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28802"/>
            <a:ext cx="4857720" cy="49291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386" name="Picture 2" descr="http://1.bp.blogspot.com/-zUeg_VDZe8c/Uj8pToK4ElI/AAAAAAAAAZ0/tluIy9nlZUk/s1600/DSCN1779_h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1214422"/>
            <a:ext cx="3143272" cy="34290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69404350_1295336464_let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err="1" smtClean="0"/>
              <a:t>Самомассаж</a:t>
            </a:r>
            <a:r>
              <a:rPr lang="ru-RU" b="1" i="1" dirty="0" smtClean="0"/>
              <a:t>  с помощью шарика   </a:t>
            </a:r>
            <a:r>
              <a:rPr lang="ru-RU" b="1" i="1" dirty="0" err="1" smtClean="0"/>
              <a:t>Су-Джок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i="1" dirty="0" smtClean="0"/>
              <a:t>Сказка про «Маленького Ёжика»</a:t>
            </a:r>
          </a:p>
          <a:p>
            <a:r>
              <a:rPr lang="ru-RU" b="1" i="1" dirty="0" smtClean="0"/>
              <a:t>Катится колючий ёжик, нет ни головы ни ножек</a:t>
            </a:r>
          </a:p>
          <a:p>
            <a:r>
              <a:rPr lang="ru-RU" b="1" i="1" dirty="0" smtClean="0"/>
              <a:t>По ладошке он бежит и пыхтит, пыхтит, пыхтит. </a:t>
            </a:r>
          </a:p>
          <a:p>
            <a:r>
              <a:rPr lang="ru-RU" b="1" i="1" dirty="0" smtClean="0"/>
              <a:t>(шарик между ладошками) </a:t>
            </a:r>
          </a:p>
          <a:p>
            <a:r>
              <a:rPr lang="ru-RU" b="1" i="1" dirty="0" smtClean="0"/>
              <a:t>Мне по пальчикам бежит и пыхтит, пыхтит,   пыхтит.</a:t>
            </a:r>
          </a:p>
          <a:p>
            <a:r>
              <a:rPr lang="ru-RU" b="1" i="1" dirty="0" smtClean="0"/>
              <a:t>Бегает туда-сюда, мне щекотно, да, да, да.</a:t>
            </a:r>
          </a:p>
          <a:p>
            <a:r>
              <a:rPr lang="ru-RU" b="1" i="1" dirty="0" smtClean="0"/>
              <a:t>(движения по пальцам)</a:t>
            </a:r>
          </a:p>
          <a:p>
            <a:r>
              <a:rPr lang="ru-RU" b="1" i="1" dirty="0" smtClean="0"/>
              <a:t>Уходи колючий ёж в тёмный лес, где ты живёшь!</a:t>
            </a:r>
          </a:p>
          <a:p>
            <a:r>
              <a:rPr lang="ru-RU" b="1" i="1" dirty="0" smtClean="0"/>
              <a:t>(пускаем по столу и ловим подушечками пальцев)</a:t>
            </a:r>
          </a:p>
          <a:p>
            <a:endParaRPr lang="ru-RU" dirty="0"/>
          </a:p>
        </p:txBody>
      </p:sp>
      <p:pic>
        <p:nvPicPr>
          <p:cNvPr id="4" name="игра с массажным мячиком - катится колючий ёжик, нет ни головы ни ножек -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779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proxy.imgsmail.ru/?h=YnJej3dqfeddY-4ED6j0BQ&amp;e=1445787975&amp;url171=d3d3Lm1hYW0ucnUvdXBsb2FkL2Jsb2dzL2RldHNhZC00NDk3My0xNDIyOTA3NDI2LmpwZw~~&amp;email=guzyalz65%40mail.ru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86123"/>
            <a:ext cx="4643438" cy="35718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https://proxy.imgsmail.ru/?h=0Co4m2zFvcvMLe0Y3P77Ig&amp;e=1445787975&amp;url171=d3d3Lm1hYW0ucnUvdXBsb2FkL2Jsb2dzL2RldHNhZC00NDk3My0xNDIyOTA3NjUxLmpwZw~~&amp;email=guzyalz65%40mail.ru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0"/>
            <a:ext cx="4500562" cy="32146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https://proxy.imgsmail.ru/?h=6brB0ghFEfmHlhGeLlQ9CQ&amp;e=1445787975&amp;url171=d3d3Lm1hYW0ucnUvdXBsb2FkL2Jsb2dzL2RldHNhZC00NDk3My0xNDIyOTA3ODI3LmpwZw~~&amp;email=guzyalz65%40mail.ru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286124"/>
            <a:ext cx="4429124" cy="35718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3643338" cy="2214578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err="1" smtClean="0">
                <a:solidFill>
                  <a:srgbClr val="993366"/>
                </a:solidFill>
              </a:rPr>
              <a:t>Самомассаж</a:t>
            </a:r>
            <a:r>
              <a:rPr lang="ru-RU" sz="3200" b="1" i="1" dirty="0" smtClean="0">
                <a:solidFill>
                  <a:srgbClr val="993366"/>
                </a:solidFill>
              </a:rPr>
              <a:t> с помощью </a:t>
            </a:r>
            <a:br>
              <a:rPr lang="ru-RU" sz="3200" b="1" i="1" dirty="0" smtClean="0">
                <a:solidFill>
                  <a:srgbClr val="993366"/>
                </a:solidFill>
              </a:rPr>
            </a:br>
            <a:r>
              <a:rPr lang="ru-RU" sz="3200" b="1" i="1" dirty="0" smtClean="0">
                <a:solidFill>
                  <a:srgbClr val="993366"/>
                </a:solidFill>
              </a:rPr>
              <a:t>массажных пружинок</a:t>
            </a:r>
            <a:endParaRPr lang="ru-RU" sz="3200" dirty="0"/>
          </a:p>
        </p:txBody>
      </p:sp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2714644" cy="4786322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err="1" smtClean="0">
                <a:solidFill>
                  <a:srgbClr val="FF3300"/>
                </a:solidFill>
              </a:rPr>
              <a:t>Самомассаж</a:t>
            </a:r>
            <a:r>
              <a:rPr lang="ru-RU" sz="3600" b="1" i="1" dirty="0" smtClean="0">
                <a:solidFill>
                  <a:srgbClr val="FF3300"/>
                </a:solidFill>
              </a:rPr>
              <a:t> с помощью массажного коврика «Травка»</a:t>
            </a:r>
            <a:endParaRPr lang="ru-RU" sz="36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3214686"/>
            <a:ext cx="5357818" cy="36433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0"/>
            <a:ext cx="5357850" cy="32146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186766" cy="121444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200" dirty="0" smtClean="0"/>
              <a:t>Развития мелкой моторики  рук и пальцев рук с предметами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</a:t>
            </a:r>
            <a:endParaRPr lang="ru-RU" sz="4000" dirty="0"/>
          </a:p>
        </p:txBody>
      </p:sp>
      <p:pic>
        <p:nvPicPr>
          <p:cNvPr id="16" name="Picture 2" descr="http://www.uchmet.ru/upload/resize_cache/iblock/592/640_480_0/vkvbkpfwrzwyksdjuv%20imtjnpwn%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000108"/>
            <a:ext cx="4310049" cy="31253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000108"/>
            <a:ext cx="4143404" cy="3143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4572000" y="4500570"/>
            <a:ext cx="43577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3300"/>
                </a:solidFill>
              </a:rPr>
              <a:t>Карандаш в руках катаю,</a:t>
            </a:r>
            <a:br>
              <a:rPr lang="ru-RU" sz="2400" b="1" i="1" dirty="0" smtClean="0">
                <a:solidFill>
                  <a:srgbClr val="FF3300"/>
                </a:solidFill>
              </a:rPr>
            </a:br>
            <a:r>
              <a:rPr lang="ru-RU" sz="2400" b="1" i="1" dirty="0" smtClean="0">
                <a:solidFill>
                  <a:srgbClr val="FF3300"/>
                </a:solidFill>
              </a:rPr>
              <a:t>Между пальчиков верчу.</a:t>
            </a:r>
            <a:br>
              <a:rPr lang="ru-RU" sz="2400" b="1" i="1" dirty="0" smtClean="0">
                <a:solidFill>
                  <a:srgbClr val="FF3300"/>
                </a:solidFill>
              </a:rPr>
            </a:br>
            <a:r>
              <a:rPr lang="ru-RU" sz="2400" b="1" i="1" dirty="0" smtClean="0">
                <a:solidFill>
                  <a:srgbClr val="FF3300"/>
                </a:solidFill>
              </a:rPr>
              <a:t>Непременно каждый пальчик,</a:t>
            </a:r>
            <a:br>
              <a:rPr lang="ru-RU" sz="2400" b="1" i="1" dirty="0" smtClean="0">
                <a:solidFill>
                  <a:srgbClr val="FF3300"/>
                </a:solidFill>
              </a:rPr>
            </a:br>
            <a:r>
              <a:rPr lang="ru-RU" sz="2400" b="1" i="1" dirty="0" smtClean="0">
                <a:solidFill>
                  <a:srgbClr val="FF3300"/>
                </a:solidFill>
              </a:rPr>
              <a:t>Быть послушным научу.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286256"/>
            <a:ext cx="4143404" cy="25717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DC136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"/>
            <a:ext cx="4500562" cy="32861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4500562" cy="32861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Прямоугольник 10"/>
          <p:cNvSpPr/>
          <p:nvPr/>
        </p:nvSpPr>
        <p:spPr>
          <a:xfrm>
            <a:off x="428596" y="3929066"/>
            <a:ext cx="38576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Покатаю  я в руках</a:t>
            </a:r>
          </a:p>
          <a:p>
            <a:pPr>
              <a:lnSpc>
                <a:spcPct val="90000"/>
              </a:lnSpc>
              <a:buNone/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 бусинки-горошки,</a:t>
            </a:r>
          </a:p>
          <a:p>
            <a:pPr>
              <a:lnSpc>
                <a:spcPct val="90000"/>
              </a:lnSpc>
              <a:buNone/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Станьте ловкими скорей,</a:t>
            </a:r>
          </a:p>
          <a:p>
            <a:pPr>
              <a:lnSpc>
                <a:spcPct val="90000"/>
              </a:lnSpc>
              <a:buNone/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Пальчики, ладошки!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357562"/>
            <a:ext cx="4500562" cy="35004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971713"/>
            <a:ext cx="4643470" cy="29375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832650" y="2382532"/>
            <a:ext cx="4765112" cy="32861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7143800" cy="928694"/>
          </a:xfrm>
        </p:spPr>
        <p:txBody>
          <a:bodyPr>
            <a:noAutofit/>
          </a:bodyPr>
          <a:lstStyle/>
          <a:p>
            <a:pPr algn="ctr" fontAlgn="base"/>
            <a:r>
              <a:rPr lang="ru-RU" sz="3200" dirty="0" smtClean="0"/>
              <a:t>Развития гибкости позвоночника </a:t>
            </a:r>
            <a:br>
              <a:rPr lang="ru-RU" sz="3200" dirty="0" smtClean="0"/>
            </a:br>
            <a:r>
              <a:rPr lang="ru-RU" sz="3200" dirty="0" smtClean="0"/>
              <a:t>и</a:t>
            </a:r>
            <a:br>
              <a:rPr lang="ru-RU" sz="3200" dirty="0" smtClean="0"/>
            </a:br>
            <a:r>
              <a:rPr lang="ru-RU" sz="3200" dirty="0" smtClean="0"/>
              <a:t> укрепления мышц спины: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50" y="1428736"/>
            <a:ext cx="4629404" cy="280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sndAc>
      <p:stSnd>
        <p:snd r:embed="rId2" name="type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0"/>
            <a:ext cx="4143404" cy="31530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0" name="Picture 2" descr="C:\Users\User\Desktop\1. ФОТО\DSCN690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1"/>
            <a:ext cx="4357718" cy="31432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8694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3300"/>
                </a:solidFill>
              </a:rPr>
              <a:t>Сухие бассейны</a:t>
            </a:r>
            <a:endParaRPr lang="ru-RU" dirty="0"/>
          </a:p>
        </p:txBody>
      </p:sp>
      <p:pic>
        <p:nvPicPr>
          <p:cNvPr id="2051" name="Picture 3" descr="C:\Users\User\Desktop\1. ФОТО\DSCN690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3357562"/>
            <a:ext cx="4286280" cy="32861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357562"/>
            <a:ext cx="4286280" cy="32861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3300"/>
                </a:solidFill>
              </a:rPr>
              <a:t>Шары-шалуны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857233"/>
            <a:ext cx="7686700" cy="1071570"/>
          </a:xfrm>
        </p:spPr>
        <p:txBody>
          <a:bodyPr>
            <a:normAutofit/>
          </a:bodyPr>
          <a:lstStyle/>
          <a:p>
            <a:r>
              <a:rPr lang="ru-RU" sz="1800" b="1" i="1" dirty="0" smtClean="0"/>
              <a:t>воздушные шары с наполнителем (песок, мука, соль, камушки); способствуют развитию тактильных ощущений, стимулируют нервные окончания.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928802"/>
            <a:ext cx="7286676" cy="45005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14348" y="1285861"/>
            <a:ext cx="5357852" cy="43577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041990" y="1244366"/>
            <a:ext cx="5308020" cy="43908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9404371_1295337260_skazk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imgpreview (1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143249"/>
            <a:ext cx="4429124" cy="37147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012" y="-214338"/>
            <a:ext cx="4769511" cy="32861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Массаж в Древнем Китае и Японии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-214338"/>
            <a:ext cx="4429124" cy="32861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1785918" y="0"/>
            <a:ext cx="52864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                     Из истории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142844" y="2285993"/>
            <a:ext cx="428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1</a:t>
            </a:r>
            <a:endParaRPr lang="ru-RU" sz="3200" dirty="0"/>
          </a:p>
        </p:txBody>
      </p:sp>
      <p:pic>
        <p:nvPicPr>
          <p:cNvPr id="24580" name="Picture 4" descr="russkaya parovaya bany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143248"/>
            <a:ext cx="4714876" cy="37147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2786058"/>
            <a:ext cx="70009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-2757" t="-3341" r="-3861" b="48536"/>
          <a:stretch>
            <a:fillRect/>
          </a:stretch>
        </p:blipFill>
        <p:spPr bwMode="auto">
          <a:xfrm>
            <a:off x="571472" y="714356"/>
            <a:ext cx="8286808" cy="58579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14290"/>
            <a:ext cx="8329642" cy="1071570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7700" b="1" dirty="0" smtClean="0">
                <a:latin typeface="Constantia" pitchFamily="18" charset="0"/>
              </a:rPr>
              <a:t>Спасибо за внимание! </a:t>
            </a:r>
            <a:endParaRPr lang="ru-RU" sz="7700" dirty="0" smtClean="0">
              <a:latin typeface="Constantia" pitchFamily="18" charset="0"/>
            </a:endParaRPr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/>
          </a:p>
        </p:txBody>
      </p:sp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357158" y="0"/>
            <a:ext cx="8405842" cy="57148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Виды массажа</a:t>
            </a:r>
            <a:endParaRPr lang="ru-RU" sz="3200" dirty="0"/>
          </a:p>
        </p:txBody>
      </p:sp>
      <p:pic>
        <p:nvPicPr>
          <p:cNvPr id="39944" name="Picture 8" descr="http://www.artplot.ru/uploads/posts/2012-01/1325783562_1zfvekprolqcifd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929066"/>
            <a:ext cx="4714876" cy="29289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9948" name="Picture 12" descr="http://www.family-land.ru/wp-content/uploads/2013/11/ispanskij-massazh-lic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523854"/>
            <a:ext cx="4786314" cy="33813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9950" name="Picture 14" descr="http://www.chinalotos.ru/files/categories/IMG_3751.240x.jpg?18eb1ab0e5a7c3629b321d6c7a7fac9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1480"/>
            <a:ext cx="4357686" cy="32606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9952" name="Picture 16" descr="http://www.kp40.ru/news_images/201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929066"/>
            <a:ext cx="4357686" cy="29289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sndAc>
      <p:stSnd>
        <p:snd r:embed="rId2" name="type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877"/>
            <a:ext cx="4714876" cy="32861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 flipH="1">
            <a:off x="2214546" y="4000505"/>
            <a:ext cx="23574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Фиш-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Фиш -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пиллинг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массаж рыбками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5" name="Picture 3" descr="необычные виды массажа"/>
          <p:cNvPicPr>
            <a:picLocks noChangeAspect="1" noChangeArrowheads="1"/>
          </p:cNvPicPr>
          <p:nvPr/>
        </p:nvPicPr>
        <p:blipFill>
          <a:blip r:embed="rId3"/>
          <a:srcRect l="31000" t="999" r="34655" b="69001"/>
          <a:stretch>
            <a:fillRect/>
          </a:stretch>
        </p:blipFill>
        <p:spPr bwMode="auto">
          <a:xfrm>
            <a:off x="0" y="0"/>
            <a:ext cx="4643438" cy="3429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3557" name="Picture 5" descr="Новый вид массажа (9 фото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571876"/>
            <a:ext cx="4357686" cy="32861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10 Самых странных видов массажа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1"/>
            <a:ext cx="4429124" cy="3429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ocuments\дочка\helth117_clip_image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57166"/>
            <a:ext cx="6000792" cy="6215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28596" y="1000108"/>
            <a:ext cx="22860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Тысячи лет назад тибетские врачеватели установили, что на ладони рук и подошвы ног выходят своеобразные сигнальные точки почти всех органов </a:t>
            </a:r>
            <a:endParaRPr lang="ru-RU" sz="2400" dirty="0"/>
          </a:p>
        </p:txBody>
      </p:sp>
    </p:spTree>
  </p:cSld>
  <p:clrMapOvr>
    <a:masterClrMapping/>
  </p:clrMapOvr>
  <p:transition spd="slow">
    <p:sndAc>
      <p:stSnd>
        <p:snd r:embed="rId2" name="type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11429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CC3399"/>
                </a:solidFill>
              </a:rPr>
              <a:t/>
            </a:r>
            <a:br>
              <a:rPr lang="ru-RU" b="1" i="1" dirty="0" smtClean="0">
                <a:solidFill>
                  <a:srgbClr val="CC3399"/>
                </a:solidFill>
              </a:rPr>
            </a:br>
            <a:r>
              <a:rPr lang="ru-RU" b="1" i="1" dirty="0" smtClean="0">
                <a:solidFill>
                  <a:srgbClr val="CC3399"/>
                </a:solidFill>
              </a:rPr>
              <a:t/>
            </a:r>
            <a:br>
              <a:rPr lang="ru-RU" b="1" i="1" dirty="0" smtClean="0">
                <a:solidFill>
                  <a:srgbClr val="CC3399"/>
                </a:solidFill>
              </a:rPr>
            </a:br>
            <a:r>
              <a:rPr lang="ru-RU" b="1" i="1" dirty="0" smtClean="0">
                <a:solidFill>
                  <a:srgbClr val="CC3399"/>
                </a:solidFill>
              </a:rPr>
              <a:t/>
            </a:r>
            <a:br>
              <a:rPr lang="ru-RU" b="1" i="1" dirty="0" smtClean="0">
                <a:solidFill>
                  <a:srgbClr val="CC3399"/>
                </a:solidFill>
              </a:rPr>
            </a:br>
            <a:r>
              <a:rPr lang="ru-RU" b="1" i="1" dirty="0" smtClean="0">
                <a:solidFill>
                  <a:srgbClr val="CC3399"/>
                </a:solidFill>
              </a:rPr>
              <a:t/>
            </a:r>
            <a:br>
              <a:rPr lang="ru-RU" b="1" i="1" dirty="0" smtClean="0">
                <a:solidFill>
                  <a:srgbClr val="CC3399"/>
                </a:solidFill>
              </a:rPr>
            </a:br>
            <a:r>
              <a:rPr lang="ru-RU" b="1" i="1" dirty="0" smtClean="0">
                <a:solidFill>
                  <a:srgbClr val="CC3399"/>
                </a:solidFill>
              </a:rPr>
              <a:t/>
            </a:r>
            <a:br>
              <a:rPr lang="ru-RU" b="1" i="1" dirty="0" smtClean="0">
                <a:solidFill>
                  <a:srgbClr val="CC3399"/>
                </a:solidFill>
              </a:rPr>
            </a:br>
            <a:r>
              <a:rPr lang="ru-RU" b="1" i="1" dirty="0" smtClean="0">
                <a:solidFill>
                  <a:srgbClr val="CC3399"/>
                </a:solidFill>
              </a:rPr>
              <a:t/>
            </a:r>
            <a:br>
              <a:rPr lang="ru-RU" b="1" i="1" dirty="0" smtClean="0">
                <a:solidFill>
                  <a:srgbClr val="CC3399"/>
                </a:solidFill>
              </a:rPr>
            </a:br>
            <a:r>
              <a:rPr lang="ru-RU" sz="3600" b="1" i="1" dirty="0" smtClean="0">
                <a:solidFill>
                  <a:srgbClr val="CC3399"/>
                </a:solidFill>
              </a:rPr>
              <a:t>И</a:t>
            </a:r>
            <a:r>
              <a:rPr lang="ru-RU" sz="3600" dirty="0" smtClean="0"/>
              <a:t>гровом </a:t>
            </a:r>
            <a:r>
              <a:rPr lang="ru-RU" sz="3600" dirty="0" err="1" smtClean="0"/>
              <a:t>самомассаж</a:t>
            </a:r>
            <a:r>
              <a:rPr lang="ru-RU" sz="3600" dirty="0" smtClean="0"/>
              <a:t> </a:t>
            </a:r>
            <a:r>
              <a:rPr lang="ru-RU" b="1" i="1" dirty="0" smtClean="0">
                <a:solidFill>
                  <a:srgbClr val="CC3399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714752"/>
            <a:ext cx="4572000" cy="31432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4714876" y="571480"/>
            <a:ext cx="4429124" cy="30718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SDC136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71480"/>
            <a:ext cx="4572032" cy="30003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714876" y="3714752"/>
            <a:ext cx="4429124" cy="31432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6929486" cy="71435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Упражнении для пальцев рук </a:t>
            </a:r>
            <a:endParaRPr lang="ru-RU" sz="32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857232"/>
            <a:ext cx="4286280" cy="3143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566026"/>
            <a:ext cx="4286280" cy="31352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sndAc>
      <p:stSnd>
        <p:snd r:embed="rId2" name="type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9404371_1295337260_skazk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51249"/>
            <a:ext cx="4143404" cy="29188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143768" cy="42860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Профилактика плоскостопия 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643314"/>
            <a:ext cx="4429156" cy="30003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643314"/>
            <a:ext cx="4143404" cy="3000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571480"/>
            <a:ext cx="4500594" cy="29289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324599"/>
            <a:ext cx="8686800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организм.</a:t>
            </a:r>
          </a:p>
          <a:p>
            <a:pPr>
              <a:buNone/>
            </a:pPr>
            <a:endParaRPr lang="ru-RU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Picture 5" descr="sl38183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43438" y="3429000"/>
            <a:ext cx="4214842" cy="32147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Шарик для массажа Су джо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357299"/>
            <a:ext cx="4284446" cy="35004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000132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err="1" smtClean="0">
                <a:solidFill>
                  <a:srgbClr val="CC3399"/>
                </a:solidFill>
              </a:rPr>
              <a:t>Самомассаж</a:t>
            </a:r>
            <a:r>
              <a:rPr lang="ru-RU" sz="3200" b="1" i="1" dirty="0" smtClean="0">
                <a:solidFill>
                  <a:srgbClr val="CC3399"/>
                </a:solidFill>
              </a:rPr>
              <a:t> с помощью </a:t>
            </a:r>
            <a:r>
              <a:rPr lang="ru-RU" sz="3200" b="1" i="1" dirty="0" err="1" smtClean="0">
                <a:solidFill>
                  <a:srgbClr val="CC3399"/>
                </a:solidFill>
              </a:rPr>
              <a:t>массажера</a:t>
            </a:r>
            <a:r>
              <a:rPr lang="ru-RU" sz="3200" b="1" i="1" dirty="0" smtClean="0">
                <a:solidFill>
                  <a:srgbClr val="CC3399"/>
                </a:solidFill>
              </a:rPr>
              <a:t> </a:t>
            </a:r>
            <a:br>
              <a:rPr lang="ru-RU" sz="3200" b="1" i="1" dirty="0" smtClean="0">
                <a:solidFill>
                  <a:srgbClr val="CC3399"/>
                </a:solidFill>
              </a:rPr>
            </a:br>
            <a:r>
              <a:rPr lang="ru-RU" sz="3200" b="1" i="1" dirty="0" err="1" smtClean="0">
                <a:solidFill>
                  <a:srgbClr val="CC3399"/>
                </a:solidFill>
              </a:rPr>
              <a:t>Су-джок</a:t>
            </a:r>
            <a:r>
              <a:rPr lang="ru-RU" sz="3200" b="1" i="1" dirty="0" smtClean="0">
                <a:solidFill>
                  <a:srgbClr val="CC3399"/>
                </a:solidFill>
              </a:rPr>
              <a:t>.</a:t>
            </a:r>
            <a:endParaRPr lang="ru-RU" sz="3200" dirty="0"/>
          </a:p>
        </p:txBody>
      </p:sp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1219</TotalTime>
  <Words>214</Words>
  <Application>Microsoft Office PowerPoint</Application>
  <PresentationFormat>Экран (4:3)</PresentationFormat>
  <Paragraphs>67</Paragraphs>
  <Slides>20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       государственное бюджетное  общеобразовательное учреждение Самарской области  средняя общеобразовательная школа №1 города Похвистнево городского округа Похвистнево Самарской области структурное подразделение «Детский сад Ручеек»  </vt:lpstr>
      <vt:lpstr>Слайд 2</vt:lpstr>
      <vt:lpstr>Виды массажа</vt:lpstr>
      <vt:lpstr>Слайд 4</vt:lpstr>
      <vt:lpstr>Слайд 5</vt:lpstr>
      <vt:lpstr>      Игровом самомассаж . </vt:lpstr>
      <vt:lpstr>Упражнении для пальцев рук </vt:lpstr>
      <vt:lpstr>Профилактика плоскостопия </vt:lpstr>
      <vt:lpstr>Самомассаж с помощью массажера  Су-джок.</vt:lpstr>
      <vt:lpstr>     «Ум ребенка находится на кончиках его пальцев» В. А. Сухомлинский. </vt:lpstr>
      <vt:lpstr>Самомассаж  с помощью шарика   Су-Джок</vt:lpstr>
      <vt:lpstr>Самомассаж с помощью  массажных пружинок</vt:lpstr>
      <vt:lpstr>Самомассаж с помощью массажного коврика «Травка»</vt:lpstr>
      <vt:lpstr>              Развития мелкой моторики  рук и пальцев рук с предметами  </vt:lpstr>
      <vt:lpstr>Слайд 15</vt:lpstr>
      <vt:lpstr>Развития гибкости позвоночника  и  укрепления мышц спины:</vt:lpstr>
      <vt:lpstr>Сухие бассейны</vt:lpstr>
      <vt:lpstr>Шары-шалуны</vt:lpstr>
      <vt:lpstr>Слайд 19</vt:lpstr>
      <vt:lpstr>Слайд 20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136</cp:revision>
  <dcterms:created xsi:type="dcterms:W3CDTF">2015-10-22T16:49:51Z</dcterms:created>
  <dcterms:modified xsi:type="dcterms:W3CDTF">2015-11-23T18:02:24Z</dcterms:modified>
</cp:coreProperties>
</file>