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дмин" initials="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1818" autoAdjust="0"/>
  </p:normalViewPr>
  <p:slideViewPr>
    <p:cSldViewPr>
      <p:cViewPr>
        <p:scale>
          <a:sx n="100" d="100"/>
          <a:sy n="100" d="100"/>
        </p:scale>
        <p:origin x="-193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84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5A63C-658B-4EB7-A822-891E42EB8B2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D53C9-DFAD-478B-AEE3-D80CBBE45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9074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C5D1A61-FED5-4241-ABFF-6ADCF4958FE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75EF75-BA5A-42CA-9388-19876B1A3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1A61-FED5-4241-ABFF-6ADCF4958FE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EF75-BA5A-42CA-9388-19876B1A3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1A61-FED5-4241-ABFF-6ADCF4958FE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EF75-BA5A-42CA-9388-19876B1A3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5D1A61-FED5-4241-ABFF-6ADCF4958FE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75EF75-BA5A-42CA-9388-19876B1A3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C5D1A61-FED5-4241-ABFF-6ADCF4958FE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75EF75-BA5A-42CA-9388-19876B1A3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1A61-FED5-4241-ABFF-6ADCF4958FE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EF75-BA5A-42CA-9388-19876B1A3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1A61-FED5-4241-ABFF-6ADCF4958FE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EF75-BA5A-42CA-9388-19876B1A3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5D1A61-FED5-4241-ABFF-6ADCF4958FE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75EF75-BA5A-42CA-9388-19876B1A3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1A61-FED5-4241-ABFF-6ADCF4958FE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EF75-BA5A-42CA-9388-19876B1A3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5D1A61-FED5-4241-ABFF-6ADCF4958FE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75EF75-BA5A-42CA-9388-19876B1A3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5D1A61-FED5-4241-ABFF-6ADCF4958FE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75EF75-BA5A-42CA-9388-19876B1A3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5D1A61-FED5-4241-ABFF-6ADCF4958FE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75EF75-BA5A-42CA-9388-19876B1A3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player.myshared.ru/176561/data/images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428596" y="1357299"/>
            <a:ext cx="821537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Речевое развитие детей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посредством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практик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культурной идентификации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baseline="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baseline="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baseline="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baseline="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baseline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</a:t>
            </a:r>
            <a:r>
              <a:rPr lang="ru-RU" sz="1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детей во второй группе раннего возраста «Воробушки»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Такиева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К.А.  (2015г.)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972452" cy="4286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Составь картинку, найди форму 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DCIM\100KM340\100_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3071834" cy="2921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H:\DCIM\100KM340\100_2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071546"/>
            <a:ext cx="278608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H:\DCIM\100KM340\100_2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857628"/>
            <a:ext cx="292895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7" name="Picture 5" descr="H:\DCIM\100KM340\100_2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500438"/>
            <a:ext cx="321471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043890" cy="78581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Культурные практики, обеспечивающие   интеграцию ребенка в национальную культуру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:\DCIM\100KM340\100_2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335758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H:\DCIM\100KM340\100_2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00108"/>
            <a:ext cx="3429024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http://detsad-kitty.ru/uploads/posts/2013-02/1361055831_bezimeni-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143380"/>
            <a:ext cx="3000396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H:\DCIM\100KM340\100_23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929066"/>
            <a:ext cx="350046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358246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Дидактическая игрушка – русская матрёшка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100_227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27584" y="1124744"/>
            <a:ext cx="7358114" cy="5000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идактическая игра «Одень куклу»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0_228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214422"/>
            <a:ext cx="7643866" cy="5286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86808" cy="121444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Культурные практики, обеспечивающие интеграцию ребенка в российскую культуру с учетом  регионального компонента</a:t>
            </a: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151106_1859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3829048" cy="449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151106_19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700808"/>
            <a:ext cx="3571900" cy="4500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Игра: «Одень куклу»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0_228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3786214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100_22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500174"/>
            <a:ext cx="4071966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Составь картинку, раскрась рисунок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:\DCIM\100KM340\100_2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86190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H:\DCIM\100KM340\100_2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86190"/>
            <a:ext cx="3714776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:\DCIM\100KM340\100_2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000108"/>
            <a:ext cx="3500462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H:\DCIM\100KM340\100_23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000108"/>
            <a:ext cx="3643338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Рассматривание картинок   </a:t>
            </a:r>
            <a:b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«Костюмы народов мира»     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DCIM\100KM340\100_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7715304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Игра: «Одень куклу»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00_228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000108"/>
            <a:ext cx="7643866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562</TotalTime>
  <Words>88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Культурные практики, обеспечивающие   интеграцию ребенка в национальную культуру</vt:lpstr>
      <vt:lpstr>    Дидактическая игрушка – русская матрёшка               </vt:lpstr>
      <vt:lpstr>Дидактическая игра «Одень куклу»</vt:lpstr>
      <vt:lpstr>Культурные практики, обеспечивающие интеграцию ребенка в российскую культуру с учетом  регионального компонента </vt:lpstr>
      <vt:lpstr>                            Игра: «Одень куклу»</vt:lpstr>
      <vt:lpstr>   Составь картинку, раскрась рисунок</vt:lpstr>
      <vt:lpstr>Рассматривание картинок    «Костюмы народов мира»     </vt:lpstr>
      <vt:lpstr>                    Игра: «Одень куклу»</vt:lpstr>
      <vt:lpstr>               Составь картинку, найди форму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Речевое развитие детей посредствам практик культурной идентификации</dc:title>
  <dc:creator>админ</dc:creator>
  <cp:lastModifiedBy>админ</cp:lastModifiedBy>
  <cp:revision>71</cp:revision>
  <dcterms:created xsi:type="dcterms:W3CDTF">2015-11-06T18:03:24Z</dcterms:created>
  <dcterms:modified xsi:type="dcterms:W3CDTF">2016-02-09T15:57:05Z</dcterms:modified>
</cp:coreProperties>
</file>